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6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trictFirstAndLastChars="0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4032" r:id="rId6"/>
    <p:sldMasterId id="2147484121" r:id="rId7"/>
    <p:sldMasterId id="2147484145" r:id="rId8"/>
    <p:sldMasterId id="2147484157" r:id="rId9"/>
    <p:sldMasterId id="2147484169" r:id="rId10"/>
    <p:sldMasterId id="2147484181" r:id="rId11"/>
    <p:sldMasterId id="2147484314" r:id="rId12"/>
    <p:sldMasterId id="2147484326" r:id="rId13"/>
    <p:sldMasterId id="2147484338" r:id="rId14"/>
  </p:sldMasterIdLst>
  <p:notesMasterIdLst>
    <p:notesMasterId r:id="rId177"/>
  </p:notesMasterIdLst>
  <p:handoutMasterIdLst>
    <p:handoutMasterId r:id="rId178"/>
  </p:handoutMasterIdLst>
  <p:sldIdLst>
    <p:sldId id="267" r:id="rId15"/>
    <p:sldId id="636" r:id="rId16"/>
    <p:sldId id="637" r:id="rId17"/>
    <p:sldId id="638" r:id="rId18"/>
    <p:sldId id="639" r:id="rId19"/>
    <p:sldId id="640" r:id="rId20"/>
    <p:sldId id="641" r:id="rId21"/>
    <p:sldId id="759" r:id="rId22"/>
    <p:sldId id="760" r:id="rId23"/>
    <p:sldId id="761" r:id="rId24"/>
    <p:sldId id="762" r:id="rId25"/>
    <p:sldId id="763" r:id="rId26"/>
    <p:sldId id="764" r:id="rId27"/>
    <p:sldId id="765" r:id="rId28"/>
    <p:sldId id="766" r:id="rId29"/>
    <p:sldId id="767" r:id="rId30"/>
    <p:sldId id="312" r:id="rId31"/>
    <p:sldId id="718" r:id="rId32"/>
    <p:sldId id="596" r:id="rId33"/>
    <p:sldId id="445" r:id="rId34"/>
    <p:sldId id="719" r:id="rId35"/>
    <p:sldId id="720" r:id="rId36"/>
    <p:sldId id="721" r:id="rId37"/>
    <p:sldId id="722" r:id="rId38"/>
    <p:sldId id="723" r:id="rId39"/>
    <p:sldId id="724" r:id="rId40"/>
    <p:sldId id="262" r:id="rId41"/>
    <p:sldId id="388" r:id="rId42"/>
    <p:sldId id="376" r:id="rId43"/>
    <p:sldId id="658" r:id="rId44"/>
    <p:sldId id="659" r:id="rId45"/>
    <p:sldId id="660" r:id="rId46"/>
    <p:sldId id="316" r:id="rId47"/>
    <p:sldId id="317" r:id="rId48"/>
    <p:sldId id="725" r:id="rId49"/>
    <p:sldId id="726" r:id="rId50"/>
    <p:sldId id="727" r:id="rId51"/>
    <p:sldId id="728" r:id="rId52"/>
    <p:sldId id="318" r:id="rId53"/>
    <p:sldId id="820" r:id="rId54"/>
    <p:sldId id="768" r:id="rId55"/>
    <p:sldId id="769" r:id="rId56"/>
    <p:sldId id="770" r:id="rId57"/>
    <p:sldId id="771" r:id="rId58"/>
    <p:sldId id="772" r:id="rId59"/>
    <p:sldId id="773" r:id="rId60"/>
    <p:sldId id="774" r:id="rId61"/>
    <p:sldId id="775" r:id="rId62"/>
    <p:sldId id="776" r:id="rId63"/>
    <p:sldId id="777" r:id="rId64"/>
    <p:sldId id="778" r:id="rId65"/>
    <p:sldId id="779" r:id="rId66"/>
    <p:sldId id="780" r:id="rId67"/>
    <p:sldId id="781" r:id="rId68"/>
    <p:sldId id="782" r:id="rId69"/>
    <p:sldId id="783" r:id="rId70"/>
    <p:sldId id="784" r:id="rId71"/>
    <p:sldId id="785" r:id="rId72"/>
    <p:sldId id="786" r:id="rId73"/>
    <p:sldId id="787" r:id="rId74"/>
    <p:sldId id="788" r:id="rId75"/>
    <p:sldId id="789" r:id="rId76"/>
    <p:sldId id="790" r:id="rId77"/>
    <p:sldId id="791" r:id="rId78"/>
    <p:sldId id="792" r:id="rId79"/>
    <p:sldId id="793" r:id="rId80"/>
    <p:sldId id="794" r:id="rId81"/>
    <p:sldId id="795" r:id="rId82"/>
    <p:sldId id="796" r:id="rId83"/>
    <p:sldId id="797" r:id="rId84"/>
    <p:sldId id="798" r:id="rId85"/>
    <p:sldId id="799" r:id="rId86"/>
    <p:sldId id="664" r:id="rId87"/>
    <p:sldId id="665" r:id="rId88"/>
    <p:sldId id="666" r:id="rId89"/>
    <p:sldId id="667" r:id="rId90"/>
    <p:sldId id="668" r:id="rId91"/>
    <p:sldId id="669" r:id="rId92"/>
    <p:sldId id="755" r:id="rId93"/>
    <p:sldId id="756" r:id="rId94"/>
    <p:sldId id="672" r:id="rId95"/>
    <p:sldId id="673" r:id="rId96"/>
    <p:sldId id="757" r:id="rId97"/>
    <p:sldId id="758" r:id="rId98"/>
    <p:sldId id="676" r:id="rId99"/>
    <p:sldId id="677" r:id="rId100"/>
    <p:sldId id="800" r:id="rId101"/>
    <p:sldId id="801" r:id="rId102"/>
    <p:sldId id="802" r:id="rId103"/>
    <p:sldId id="803" r:id="rId104"/>
    <p:sldId id="804" r:id="rId105"/>
    <p:sldId id="805" r:id="rId106"/>
    <p:sldId id="682" r:id="rId107"/>
    <p:sldId id="683" r:id="rId108"/>
    <p:sldId id="684" r:id="rId109"/>
    <p:sldId id="685" r:id="rId110"/>
    <p:sldId id="686" r:id="rId111"/>
    <p:sldId id="687" r:id="rId112"/>
    <p:sldId id="688" r:id="rId113"/>
    <p:sldId id="689" r:id="rId114"/>
    <p:sldId id="690" r:id="rId115"/>
    <p:sldId id="806" r:id="rId116"/>
    <p:sldId id="807" r:id="rId117"/>
    <p:sldId id="808" r:id="rId118"/>
    <p:sldId id="809" r:id="rId119"/>
    <p:sldId id="810" r:id="rId120"/>
    <p:sldId id="811" r:id="rId121"/>
    <p:sldId id="812" r:id="rId122"/>
    <p:sldId id="813" r:id="rId123"/>
    <p:sldId id="814" r:id="rId124"/>
    <p:sldId id="815" r:id="rId125"/>
    <p:sldId id="816" r:id="rId126"/>
    <p:sldId id="817" r:id="rId127"/>
    <p:sldId id="849" r:id="rId128"/>
    <p:sldId id="703" r:id="rId129"/>
    <p:sldId id="850" r:id="rId130"/>
    <p:sldId id="704" r:id="rId131"/>
    <p:sldId id="851" r:id="rId132"/>
    <p:sldId id="705" r:id="rId133"/>
    <p:sldId id="706" r:id="rId134"/>
    <p:sldId id="709" r:id="rId135"/>
    <p:sldId id="708" r:id="rId136"/>
    <p:sldId id="707" r:id="rId137"/>
    <p:sldId id="710" r:id="rId138"/>
    <p:sldId id="711" r:id="rId139"/>
    <p:sldId id="712" r:id="rId140"/>
    <p:sldId id="713" r:id="rId141"/>
    <p:sldId id="714" r:id="rId142"/>
    <p:sldId id="715" r:id="rId143"/>
    <p:sldId id="581" r:id="rId144"/>
    <p:sldId id="366" r:id="rId145"/>
    <p:sldId id="821" r:id="rId146"/>
    <p:sldId id="822" r:id="rId147"/>
    <p:sldId id="823" r:id="rId148"/>
    <p:sldId id="824" r:id="rId149"/>
    <p:sldId id="848" r:id="rId150"/>
    <p:sldId id="825" r:id="rId151"/>
    <p:sldId id="826" r:id="rId152"/>
    <p:sldId id="827" r:id="rId153"/>
    <p:sldId id="828" r:id="rId154"/>
    <p:sldId id="829" r:id="rId155"/>
    <p:sldId id="830" r:id="rId156"/>
    <p:sldId id="831" r:id="rId157"/>
    <p:sldId id="832" r:id="rId158"/>
    <p:sldId id="833" r:id="rId159"/>
    <p:sldId id="834" r:id="rId160"/>
    <p:sldId id="835" r:id="rId161"/>
    <p:sldId id="836" r:id="rId162"/>
    <p:sldId id="837" r:id="rId163"/>
    <p:sldId id="838" r:id="rId164"/>
    <p:sldId id="839" r:id="rId165"/>
    <p:sldId id="840" r:id="rId166"/>
    <p:sldId id="841" r:id="rId167"/>
    <p:sldId id="842" r:id="rId168"/>
    <p:sldId id="843" r:id="rId169"/>
    <p:sldId id="844" r:id="rId170"/>
    <p:sldId id="845" r:id="rId171"/>
    <p:sldId id="846" r:id="rId172"/>
    <p:sldId id="847" r:id="rId173"/>
    <p:sldId id="716" r:id="rId174"/>
    <p:sldId id="818" r:id="rId175"/>
    <p:sldId id="819" r:id="rId176"/>
  </p:sldIdLst>
  <p:sldSz cx="9144000" cy="6858000" type="screen4x3"/>
  <p:notesSz cx="6858000" cy="9945688"/>
  <p:defaultTextStyle>
    <a:defPPr>
      <a:defRPr lang="ca-E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BFBFBF"/>
    <a:srgbClr val="0000FF"/>
    <a:srgbClr val="FFC000"/>
    <a:srgbClr val="BBE0E3"/>
    <a:srgbClr val="C00000"/>
    <a:srgbClr val="953735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4660"/>
  </p:normalViewPr>
  <p:slideViewPr>
    <p:cSldViewPr>
      <p:cViewPr varScale="1">
        <p:scale>
          <a:sx n="115" d="100"/>
          <a:sy n="115" d="100"/>
        </p:scale>
        <p:origin x="-1470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117" Type="http://schemas.openxmlformats.org/officeDocument/2006/relationships/slide" Target="slides/slide103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slide" Target="slides/slide70.xml"/><Relationship Id="rId89" Type="http://schemas.openxmlformats.org/officeDocument/2006/relationships/slide" Target="slides/slide75.xml"/><Relationship Id="rId112" Type="http://schemas.openxmlformats.org/officeDocument/2006/relationships/slide" Target="slides/slide98.xml"/><Relationship Id="rId133" Type="http://schemas.openxmlformats.org/officeDocument/2006/relationships/slide" Target="slides/slide119.xml"/><Relationship Id="rId138" Type="http://schemas.openxmlformats.org/officeDocument/2006/relationships/slide" Target="slides/slide124.xml"/><Relationship Id="rId154" Type="http://schemas.openxmlformats.org/officeDocument/2006/relationships/slide" Target="slides/slide140.xml"/><Relationship Id="rId159" Type="http://schemas.openxmlformats.org/officeDocument/2006/relationships/slide" Target="slides/slide145.xml"/><Relationship Id="rId175" Type="http://schemas.openxmlformats.org/officeDocument/2006/relationships/slide" Target="slides/slide161.xml"/><Relationship Id="rId170" Type="http://schemas.openxmlformats.org/officeDocument/2006/relationships/slide" Target="slides/slide156.xml"/><Relationship Id="rId16" Type="http://schemas.openxmlformats.org/officeDocument/2006/relationships/slide" Target="slides/slide2.xml"/><Relationship Id="rId107" Type="http://schemas.openxmlformats.org/officeDocument/2006/relationships/slide" Target="slides/slide93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102" Type="http://schemas.openxmlformats.org/officeDocument/2006/relationships/slide" Target="slides/slide88.xml"/><Relationship Id="rId123" Type="http://schemas.openxmlformats.org/officeDocument/2006/relationships/slide" Target="slides/slide109.xml"/><Relationship Id="rId128" Type="http://schemas.openxmlformats.org/officeDocument/2006/relationships/slide" Target="slides/slide114.xml"/><Relationship Id="rId144" Type="http://schemas.openxmlformats.org/officeDocument/2006/relationships/slide" Target="slides/slide130.xml"/><Relationship Id="rId149" Type="http://schemas.openxmlformats.org/officeDocument/2006/relationships/slide" Target="slides/slide135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6.xml"/><Relationship Id="rId95" Type="http://schemas.openxmlformats.org/officeDocument/2006/relationships/slide" Target="slides/slide81.xml"/><Relationship Id="rId160" Type="http://schemas.openxmlformats.org/officeDocument/2006/relationships/slide" Target="slides/slide146.xml"/><Relationship Id="rId165" Type="http://schemas.openxmlformats.org/officeDocument/2006/relationships/slide" Target="slides/slide151.xml"/><Relationship Id="rId181" Type="http://schemas.openxmlformats.org/officeDocument/2006/relationships/theme" Target="theme/theme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113" Type="http://schemas.openxmlformats.org/officeDocument/2006/relationships/slide" Target="slides/slide99.xml"/><Relationship Id="rId118" Type="http://schemas.openxmlformats.org/officeDocument/2006/relationships/slide" Target="slides/slide104.xml"/><Relationship Id="rId134" Type="http://schemas.openxmlformats.org/officeDocument/2006/relationships/slide" Target="slides/slide120.xml"/><Relationship Id="rId139" Type="http://schemas.openxmlformats.org/officeDocument/2006/relationships/slide" Target="slides/slide125.xml"/><Relationship Id="rId80" Type="http://schemas.openxmlformats.org/officeDocument/2006/relationships/slide" Target="slides/slide66.xml"/><Relationship Id="rId85" Type="http://schemas.openxmlformats.org/officeDocument/2006/relationships/slide" Target="slides/slide71.xml"/><Relationship Id="rId150" Type="http://schemas.openxmlformats.org/officeDocument/2006/relationships/slide" Target="slides/slide136.xml"/><Relationship Id="rId155" Type="http://schemas.openxmlformats.org/officeDocument/2006/relationships/slide" Target="slides/slide141.xml"/><Relationship Id="rId171" Type="http://schemas.openxmlformats.org/officeDocument/2006/relationships/slide" Target="slides/slide157.xml"/><Relationship Id="rId176" Type="http://schemas.openxmlformats.org/officeDocument/2006/relationships/slide" Target="slides/slide162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59" Type="http://schemas.openxmlformats.org/officeDocument/2006/relationships/slide" Target="slides/slide45.xml"/><Relationship Id="rId103" Type="http://schemas.openxmlformats.org/officeDocument/2006/relationships/slide" Target="slides/slide89.xml"/><Relationship Id="rId108" Type="http://schemas.openxmlformats.org/officeDocument/2006/relationships/slide" Target="slides/slide94.xml"/><Relationship Id="rId124" Type="http://schemas.openxmlformats.org/officeDocument/2006/relationships/slide" Target="slides/slide110.xml"/><Relationship Id="rId129" Type="http://schemas.openxmlformats.org/officeDocument/2006/relationships/slide" Target="slides/slide115.xml"/><Relationship Id="rId54" Type="http://schemas.openxmlformats.org/officeDocument/2006/relationships/slide" Target="slides/slide40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91" Type="http://schemas.openxmlformats.org/officeDocument/2006/relationships/slide" Target="slides/slide77.xml"/><Relationship Id="rId96" Type="http://schemas.openxmlformats.org/officeDocument/2006/relationships/slide" Target="slides/slide82.xml"/><Relationship Id="rId140" Type="http://schemas.openxmlformats.org/officeDocument/2006/relationships/slide" Target="slides/slide126.xml"/><Relationship Id="rId145" Type="http://schemas.openxmlformats.org/officeDocument/2006/relationships/slide" Target="slides/slide131.xml"/><Relationship Id="rId161" Type="http://schemas.openxmlformats.org/officeDocument/2006/relationships/slide" Target="slides/slide147.xml"/><Relationship Id="rId166" Type="http://schemas.openxmlformats.org/officeDocument/2006/relationships/slide" Target="slides/slide152.xml"/><Relationship Id="rId18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49" Type="http://schemas.openxmlformats.org/officeDocument/2006/relationships/slide" Target="slides/slide35.xml"/><Relationship Id="rId114" Type="http://schemas.openxmlformats.org/officeDocument/2006/relationships/slide" Target="slides/slide100.xml"/><Relationship Id="rId119" Type="http://schemas.openxmlformats.org/officeDocument/2006/relationships/slide" Target="slides/slide105.xml"/><Relationship Id="rId44" Type="http://schemas.openxmlformats.org/officeDocument/2006/relationships/slide" Target="slides/slide30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81" Type="http://schemas.openxmlformats.org/officeDocument/2006/relationships/slide" Target="slides/slide67.xml"/><Relationship Id="rId86" Type="http://schemas.openxmlformats.org/officeDocument/2006/relationships/slide" Target="slides/slide72.xml"/><Relationship Id="rId130" Type="http://schemas.openxmlformats.org/officeDocument/2006/relationships/slide" Target="slides/slide116.xml"/><Relationship Id="rId135" Type="http://schemas.openxmlformats.org/officeDocument/2006/relationships/slide" Target="slides/slide121.xml"/><Relationship Id="rId151" Type="http://schemas.openxmlformats.org/officeDocument/2006/relationships/slide" Target="slides/slide137.xml"/><Relationship Id="rId156" Type="http://schemas.openxmlformats.org/officeDocument/2006/relationships/slide" Target="slides/slide142.xml"/><Relationship Id="rId177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72" Type="http://schemas.openxmlformats.org/officeDocument/2006/relationships/slide" Target="slides/slide158.xml"/><Relationship Id="rId180" Type="http://schemas.openxmlformats.org/officeDocument/2006/relationships/viewProps" Target="viewProps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109" Type="http://schemas.openxmlformats.org/officeDocument/2006/relationships/slide" Target="slides/slide9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slide" Target="slides/slide62.xml"/><Relationship Id="rId97" Type="http://schemas.openxmlformats.org/officeDocument/2006/relationships/slide" Target="slides/slide83.xml"/><Relationship Id="rId104" Type="http://schemas.openxmlformats.org/officeDocument/2006/relationships/slide" Target="slides/slide90.xml"/><Relationship Id="rId120" Type="http://schemas.openxmlformats.org/officeDocument/2006/relationships/slide" Target="slides/slide106.xml"/><Relationship Id="rId125" Type="http://schemas.openxmlformats.org/officeDocument/2006/relationships/slide" Target="slides/slide111.xml"/><Relationship Id="rId141" Type="http://schemas.openxmlformats.org/officeDocument/2006/relationships/slide" Target="slides/slide127.xml"/><Relationship Id="rId146" Type="http://schemas.openxmlformats.org/officeDocument/2006/relationships/slide" Target="slides/slide132.xml"/><Relationship Id="rId167" Type="http://schemas.openxmlformats.org/officeDocument/2006/relationships/slide" Target="slides/slide153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openxmlformats.org/officeDocument/2006/relationships/slide" Target="slides/slide78.xml"/><Relationship Id="rId162" Type="http://schemas.openxmlformats.org/officeDocument/2006/relationships/slide" Target="slides/slide14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slide" Target="slides/slide73.xml"/><Relationship Id="rId110" Type="http://schemas.openxmlformats.org/officeDocument/2006/relationships/slide" Target="slides/slide96.xml"/><Relationship Id="rId115" Type="http://schemas.openxmlformats.org/officeDocument/2006/relationships/slide" Target="slides/slide101.xml"/><Relationship Id="rId131" Type="http://schemas.openxmlformats.org/officeDocument/2006/relationships/slide" Target="slides/slide117.xml"/><Relationship Id="rId136" Type="http://schemas.openxmlformats.org/officeDocument/2006/relationships/slide" Target="slides/slide122.xml"/><Relationship Id="rId157" Type="http://schemas.openxmlformats.org/officeDocument/2006/relationships/slide" Target="slides/slide143.xml"/><Relationship Id="rId178" Type="http://schemas.openxmlformats.org/officeDocument/2006/relationships/handoutMaster" Target="handoutMasters/handoutMaster1.xml"/><Relationship Id="rId61" Type="http://schemas.openxmlformats.org/officeDocument/2006/relationships/slide" Target="slides/slide47.xml"/><Relationship Id="rId82" Type="http://schemas.openxmlformats.org/officeDocument/2006/relationships/slide" Target="slides/slide68.xml"/><Relationship Id="rId152" Type="http://schemas.openxmlformats.org/officeDocument/2006/relationships/slide" Target="slides/slide138.xml"/><Relationship Id="rId173" Type="http://schemas.openxmlformats.org/officeDocument/2006/relationships/slide" Target="slides/slide159.xml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slide" Target="slides/slide63.xml"/><Relationship Id="rId100" Type="http://schemas.openxmlformats.org/officeDocument/2006/relationships/slide" Target="slides/slide86.xml"/><Relationship Id="rId105" Type="http://schemas.openxmlformats.org/officeDocument/2006/relationships/slide" Target="slides/slide91.xml"/><Relationship Id="rId126" Type="http://schemas.openxmlformats.org/officeDocument/2006/relationships/slide" Target="slides/slide112.xml"/><Relationship Id="rId147" Type="http://schemas.openxmlformats.org/officeDocument/2006/relationships/slide" Target="slides/slide133.xml"/><Relationship Id="rId168" Type="http://schemas.openxmlformats.org/officeDocument/2006/relationships/slide" Target="slides/slide15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93" Type="http://schemas.openxmlformats.org/officeDocument/2006/relationships/slide" Target="slides/slide79.xml"/><Relationship Id="rId98" Type="http://schemas.openxmlformats.org/officeDocument/2006/relationships/slide" Target="slides/slide84.xml"/><Relationship Id="rId121" Type="http://schemas.openxmlformats.org/officeDocument/2006/relationships/slide" Target="slides/slide107.xml"/><Relationship Id="rId142" Type="http://schemas.openxmlformats.org/officeDocument/2006/relationships/slide" Target="slides/slide128.xml"/><Relationship Id="rId163" Type="http://schemas.openxmlformats.org/officeDocument/2006/relationships/slide" Target="slides/slide14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1.xml"/><Relationship Id="rId46" Type="http://schemas.openxmlformats.org/officeDocument/2006/relationships/slide" Target="slides/slide32.xml"/><Relationship Id="rId67" Type="http://schemas.openxmlformats.org/officeDocument/2006/relationships/slide" Target="slides/slide53.xml"/><Relationship Id="rId116" Type="http://schemas.openxmlformats.org/officeDocument/2006/relationships/slide" Target="slides/slide102.xml"/><Relationship Id="rId137" Type="http://schemas.openxmlformats.org/officeDocument/2006/relationships/slide" Target="slides/slide123.xml"/><Relationship Id="rId158" Type="http://schemas.openxmlformats.org/officeDocument/2006/relationships/slide" Target="slides/slide144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62" Type="http://schemas.openxmlformats.org/officeDocument/2006/relationships/slide" Target="slides/slide48.xml"/><Relationship Id="rId83" Type="http://schemas.openxmlformats.org/officeDocument/2006/relationships/slide" Target="slides/slide69.xml"/><Relationship Id="rId88" Type="http://schemas.openxmlformats.org/officeDocument/2006/relationships/slide" Target="slides/slide74.xml"/><Relationship Id="rId111" Type="http://schemas.openxmlformats.org/officeDocument/2006/relationships/slide" Target="slides/slide97.xml"/><Relationship Id="rId132" Type="http://schemas.openxmlformats.org/officeDocument/2006/relationships/slide" Target="slides/slide118.xml"/><Relationship Id="rId153" Type="http://schemas.openxmlformats.org/officeDocument/2006/relationships/slide" Target="slides/slide139.xml"/><Relationship Id="rId174" Type="http://schemas.openxmlformats.org/officeDocument/2006/relationships/slide" Target="slides/slide160.xml"/><Relationship Id="rId179" Type="http://schemas.openxmlformats.org/officeDocument/2006/relationships/presProps" Target="presProps.xml"/><Relationship Id="rId15" Type="http://schemas.openxmlformats.org/officeDocument/2006/relationships/slide" Target="slides/slide1.xml"/><Relationship Id="rId36" Type="http://schemas.openxmlformats.org/officeDocument/2006/relationships/slide" Target="slides/slide22.xml"/><Relationship Id="rId57" Type="http://schemas.openxmlformats.org/officeDocument/2006/relationships/slide" Target="slides/slide43.xml"/><Relationship Id="rId106" Type="http://schemas.openxmlformats.org/officeDocument/2006/relationships/slide" Target="slides/slide92.xml"/><Relationship Id="rId127" Type="http://schemas.openxmlformats.org/officeDocument/2006/relationships/slide" Target="slides/slide11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52" Type="http://schemas.openxmlformats.org/officeDocument/2006/relationships/slide" Target="slides/slide38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94" Type="http://schemas.openxmlformats.org/officeDocument/2006/relationships/slide" Target="slides/slide80.xml"/><Relationship Id="rId99" Type="http://schemas.openxmlformats.org/officeDocument/2006/relationships/slide" Target="slides/slide85.xml"/><Relationship Id="rId101" Type="http://schemas.openxmlformats.org/officeDocument/2006/relationships/slide" Target="slides/slide87.xml"/><Relationship Id="rId122" Type="http://schemas.openxmlformats.org/officeDocument/2006/relationships/slide" Target="slides/slide108.xml"/><Relationship Id="rId143" Type="http://schemas.openxmlformats.org/officeDocument/2006/relationships/slide" Target="slides/slide129.xml"/><Relationship Id="rId148" Type="http://schemas.openxmlformats.org/officeDocument/2006/relationships/slide" Target="slides/slide134.xml"/><Relationship Id="rId164" Type="http://schemas.openxmlformats.org/officeDocument/2006/relationships/slide" Target="slides/slide150.xml"/><Relationship Id="rId169" Type="http://schemas.openxmlformats.org/officeDocument/2006/relationships/slide" Target="slides/slide15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63CF0-33BA-416E-A5EA-B7B95F7EB493}" type="datetimeFigureOut">
              <a:rPr lang="it-IT" smtClean="0"/>
              <a:pPr/>
              <a:t>05/01/2012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9447213"/>
            <a:ext cx="29718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F4D253-E066-41DE-B042-5BD4CB88254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16792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6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290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202"/>
            <a:ext cx="5486400" cy="447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6678"/>
            <a:ext cx="2971800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6678"/>
            <a:ext cx="2971800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/>
              </a:defRPr>
            </a:lvl1pPr>
          </a:lstStyle>
          <a:p>
            <a:pPr>
              <a:defRPr/>
            </a:pPr>
            <a:fld id="{DD62A96F-37EE-44E0-9B9B-8B8C5B5FA21D}" type="slidenum">
              <a:rPr lang="es-ES"/>
              <a:pPr>
                <a:defRPr/>
              </a:pPr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73107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F5E254-671A-4C09-B80D-02930B9E0EE2}" type="slidenum">
              <a:rPr lang="es-ES" smtClean="0">
                <a:latin typeface="Times" pitchFamily="18" charset="0"/>
              </a:rPr>
              <a:pPr/>
              <a:t>1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19</a:t>
            </a:fld>
            <a:endParaRPr lang="es-E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20</a:t>
            </a:fld>
            <a:endParaRPr lang="es-E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21</a:t>
            </a:fld>
            <a:endParaRPr lang="es-E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22</a:t>
            </a:fld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23</a:t>
            </a:fld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24</a:t>
            </a:fld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25</a:t>
            </a:fld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26</a:t>
            </a:fld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CB1D01-7EB3-4A54-A426-9570812808E9}" type="slidenum">
              <a:rPr lang="es-ES" smtClean="0">
                <a:latin typeface="Times" pitchFamily="18" charset="0"/>
              </a:rPr>
              <a:pPr/>
              <a:t>27</a:t>
            </a:fld>
            <a:endParaRPr lang="es-ES" smtClean="0">
              <a:latin typeface="Times" pitchFamily="18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28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29</a:t>
            </a:fld>
            <a:endParaRPr 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30</a:t>
            </a:fld>
            <a:endParaRPr 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31</a:t>
            </a:fld>
            <a:endParaRPr lang="es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32</a:t>
            </a:fld>
            <a:endParaRPr lang="es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33</a:t>
            </a:fld>
            <a:endParaRPr lang="es-E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34</a:t>
            </a:fld>
            <a:endParaRPr lang="es-E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35</a:t>
            </a:fld>
            <a:endParaRPr lang="es-E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36</a:t>
            </a:fld>
            <a:endParaRPr lang="es-E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37</a:t>
            </a:fld>
            <a:endParaRPr lang="es-E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38</a:t>
            </a:fld>
            <a:endParaRPr lang="es-E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3</a:t>
            </a:fld>
            <a:endParaRPr lang="es-E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39</a:t>
            </a:fld>
            <a:endParaRPr lang="es-E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73</a:t>
            </a:fld>
            <a:endParaRPr lang="es-E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74</a:t>
            </a:fld>
            <a:endParaRPr lang="es-E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75</a:t>
            </a:fld>
            <a:endParaRPr lang="es-E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76</a:t>
            </a:fld>
            <a:endParaRPr lang="es-E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77</a:t>
            </a:fld>
            <a:endParaRPr lang="es-E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78</a:t>
            </a:fld>
            <a:endParaRPr lang="es-E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>
                <a:solidFill>
                  <a:prstClr val="black"/>
                </a:solidFill>
              </a:rPr>
              <a:pPr>
                <a:defRPr/>
              </a:pPr>
              <a:t>79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>
                <a:solidFill>
                  <a:prstClr val="black"/>
                </a:solidFill>
              </a:rPr>
              <a:pPr>
                <a:defRPr/>
              </a:pPr>
              <a:t>80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81</a:t>
            </a:fld>
            <a:endParaRPr lang="es-E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4</a:t>
            </a:fld>
            <a:endParaRPr lang="es-E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82</a:t>
            </a:fld>
            <a:endParaRPr lang="es-E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>
                <a:solidFill>
                  <a:prstClr val="black"/>
                </a:solidFill>
              </a:rPr>
              <a:pPr>
                <a:defRPr/>
              </a:pPr>
              <a:t>83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>
                <a:solidFill>
                  <a:prstClr val="black"/>
                </a:solidFill>
              </a:rPr>
              <a:pPr>
                <a:defRPr/>
              </a:pPr>
              <a:t>84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85</a:t>
            </a:fld>
            <a:endParaRPr lang="es-E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86</a:t>
            </a:fld>
            <a:endParaRPr lang="es-E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93</a:t>
            </a:fld>
            <a:endParaRPr lang="es-E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94</a:t>
            </a:fld>
            <a:endParaRPr lang="es-E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95</a:t>
            </a:fld>
            <a:endParaRPr lang="es-E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96</a:t>
            </a:fld>
            <a:endParaRPr lang="es-E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97</a:t>
            </a:fld>
            <a:endParaRPr lang="es-E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5</a:t>
            </a:fld>
            <a:endParaRPr lang="es-E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98</a:t>
            </a:fld>
            <a:endParaRPr lang="es-E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99</a:t>
            </a:fld>
            <a:endParaRPr lang="es-E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100</a:t>
            </a:fld>
            <a:endParaRPr lang="es-E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101</a:t>
            </a:fld>
            <a:endParaRPr lang="es-E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115</a:t>
            </a:fld>
            <a:endParaRPr lang="es-E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117</a:t>
            </a:fld>
            <a:endParaRPr lang="es-E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119</a:t>
            </a:fld>
            <a:endParaRPr lang="es-E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120</a:t>
            </a:fld>
            <a:endParaRPr lang="es-E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121</a:t>
            </a:fld>
            <a:endParaRPr lang="es-E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122</a:t>
            </a:fld>
            <a:endParaRPr lang="es-E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6</a:t>
            </a:fld>
            <a:endParaRPr lang="es-E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123</a:t>
            </a:fld>
            <a:endParaRPr lang="es-E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124</a:t>
            </a:fld>
            <a:endParaRPr lang="es-E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125</a:t>
            </a:fld>
            <a:endParaRPr lang="es-E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126</a:t>
            </a:fld>
            <a:endParaRPr lang="es-E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127</a:t>
            </a:fld>
            <a:endParaRPr lang="es-E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128</a:t>
            </a:fld>
            <a:endParaRPr lang="es-E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129</a:t>
            </a:fld>
            <a:endParaRPr lang="es-E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130</a:t>
            </a:fld>
            <a:endParaRPr lang="es-E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131</a:t>
            </a:fld>
            <a:endParaRPr lang="es-E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160</a:t>
            </a:fld>
            <a:endParaRPr lang="es-E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7</a:t>
            </a:fld>
            <a:endParaRPr lang="es-E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17</a:t>
            </a:fld>
            <a:endParaRPr lang="es-E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62A96F-37EE-44E0-9B9B-8B8C5B5FA21D}" type="slidenum">
              <a:rPr lang="es-ES" smtClean="0"/>
              <a:pPr>
                <a:defRPr/>
              </a:pPr>
              <a:t>18</a:t>
            </a:fld>
            <a:endParaRPr lang="es-E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28DC1-9012-4CD8-8984-925396E99F0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41AA8C-C7CE-4CB6-9C9A-E4B750EFCBA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8F951-F8E6-46CB-9C0D-71DA0A71C344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3BACC-39B7-45AC-86ED-6F59170BDF7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950D8-AEBD-4748-B01A-63329F942E28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47BDEA-25D6-4366-85E6-511D2800D99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62ACF-3206-4845-8470-69659E4BA85D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A1016E-781A-41E0-8F36-99625ADA680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DC1C3-E74F-4E73-B2A6-443BB0C84314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9ECCB-FA30-4151-8A89-331274BED2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7FFA1-D759-48BB-9921-4F96616BDE2C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2583B-BCEE-47D2-AB97-ED5059BDB0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5100B5-8F1A-4F9B-87F6-B47DD0BB761F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ECC6B-2241-4F54-8A6A-3C158110CC2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18A7B-4959-496E-A3B5-642EB69298BC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820F4-0A35-4885-A4C4-A0399F16D35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2C6E1-EF90-433F-91B3-CAE05D7D2EB0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054AF-3EAB-4576-BF13-DA78BDF8CB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9ACE51-4AFC-4702-9C15-863A0323B126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7349A3-D655-4890-B045-84A529054E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D36DB-0BDB-4186-B590-05E60A53FFFF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1267A-918A-43DE-9799-CC96003BC0C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66FEA-3A66-4E7D-8657-3504278E079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19B32-B537-474A-99EE-024A7AC04F37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CD25C-612F-4D51-86C5-A9E4CAF3FCF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DABE2-EF8B-4574-9125-569BE17E6B27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C97B9-1164-484F-9E07-616AA25AE5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EA0E3-C00F-4956-9E26-2E7C94F9E28E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4C7C5-1B45-476B-A2F5-3E01FCC5192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FDD498-C2BB-4644-961C-320D5789947F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D9DCE-94D5-40F6-916C-4FD41CBA2A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C3B636-FA16-45C3-AB1B-C59CB7DAC988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407A0-B365-4D2B-9A75-F365BB92AE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31028-0241-4CE3-A3AD-493272349E36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E2078C-8E0B-4D0E-B1D3-892292B648E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0E362-BDB8-4DBF-B9C4-26D6E4CFAC34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9AE92-E002-40E5-B3DA-CDF2A3F87B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CB216-CBE1-4D3A-AE5E-5C235A17E9DE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307F8-1F50-40DA-8BE1-F06708CA04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054538-A6EA-49AA-988F-69597CDF33A5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51E3E-90BC-43BE-BF63-AA133BAF23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5C969-549D-4063-978F-C985810973C2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1159FE-41D9-44C8-ADD8-E6EA9923B3B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41989-3F11-4D0D-8053-6AB4FF044F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EABEB4-E153-4AFD-8343-11659425D869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D3D9B-6132-4D75-924E-8AE447CEDC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BFBF0-C0B0-4072-AE69-EA2FAEC6DC26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6E7B3-3849-41D2-9944-816184EDFF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36813-9A7D-4FE9-A5ED-A2BB59E59FD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163777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D8D8E-26E0-4B44-8506-0F2C3359999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674692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F709C-CB63-4473-AAD8-54D352973D6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905016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F10B8-EE29-4FCC-B486-32CA910A574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350573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DA349-904B-4226-8A5B-D52F0DF1678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765206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9B914-D02F-402B-879A-107E93BB72F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096731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7E556-2B02-4CAE-9A56-783CAACB0E0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001748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50540-D622-45CF-B091-4E9631A14A2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468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714905-E05B-4F8F-AAE3-1AF2B7157B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71E06-C004-44D5-B8ED-AC88FFADEC7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437963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6AA93-C6D5-42C5-84E7-8EA7478A3F9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535518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8DBAF-D66C-4672-8401-0DC990A10A9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948963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07469D-66E3-4F81-83FA-8CD36F2ECF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05/01/2012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E3B59-E813-4125-B813-6F53F582C41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160403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FBDB6-E8DC-4BC6-8D00-97803EFEA40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05/01/2012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63C774-7FCC-49F2-83AA-BB242CBCC50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72472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7892B-78E4-47AB-9878-D6197D0B37E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05/01/2012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15308-CEFB-475D-8BB5-C0B6959A649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16551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5E0FC-2DC4-4A56-91CE-230610C5F60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05/01/2012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CE476-F313-4BF9-A394-1AE288AC376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89234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ABD89C-5F94-48F9-99FD-5C77FE11CDB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05/01/2012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D199D-1245-4DAC-BE18-88DE4A7B1A4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37795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A4074-110E-4D17-B0CD-32B8EF07F68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05/01/2012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7F2E6-614B-4733-B4CF-CC72855179B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29204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5C489-18ED-49BE-BB24-AA925AE1CC0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05/01/2012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D0982A-7524-4695-904B-7D0C7B55AD2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1371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63A91A-ED39-4085-9176-598E5250865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94F84-D934-4630-B9EE-8428655955A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05/01/2012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9DD70-E1F4-4419-B188-BA67E0D6206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3977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E9398-B142-4DD5-9421-255E0FDACF2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05/01/2012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87FD8-88DA-4A90-ADFC-09E0D166741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72228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8B8EA-A96C-4A2C-B5BC-88ABC002503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05/01/2012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A3553-5FA6-472D-A5A5-5763818A813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65984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B1604-6AE2-421A-B65D-8E4672E9A6E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05/01/2012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A3B0A-2A8C-43B6-908F-E4F5E55B6F3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21311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3967B-3183-4488-9D9A-258C48EECC0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05/01/2012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741F0-D8A7-4427-8DC2-2EA9F9DCC6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69766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3967B-3183-4488-9D9A-258C48EECC0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05/01/2012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741F0-D8A7-4427-8DC2-2EA9F9DCC6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16333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3967B-3183-4488-9D9A-258C48EECC0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05/01/2012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741F0-D8A7-4427-8DC2-2EA9F9DCC6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17062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3967B-3183-4488-9D9A-258C48EECC0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05/01/2012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741F0-D8A7-4427-8DC2-2EA9F9DCC6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29827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3967B-3183-4488-9D9A-258C48EECC0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05/01/2012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741F0-D8A7-4427-8DC2-2EA9F9DCC6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689034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3967B-3183-4488-9D9A-258C48EECC0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05/01/2012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741F0-D8A7-4427-8DC2-2EA9F9DCC6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634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977B4-DF3A-4DD5-8306-4AF948CC74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3967B-3183-4488-9D9A-258C48EECC0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05/01/2012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741F0-D8A7-4427-8DC2-2EA9F9DCC6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54153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3967B-3183-4488-9D9A-258C48EECC0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05/01/2012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741F0-D8A7-4427-8DC2-2EA9F9DCC6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89522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3967B-3183-4488-9D9A-258C48EECC0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05/01/2012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741F0-D8A7-4427-8DC2-2EA9F9DCC6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7095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3967B-3183-4488-9D9A-258C48EECC0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05/01/2012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741F0-D8A7-4427-8DC2-2EA9F9DCC6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54233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3967B-3183-4488-9D9A-258C48EECC0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05/01/2012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741F0-D8A7-4427-8DC2-2EA9F9DCC6B5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5400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8869E-5BB4-47F7-BDF9-50520479FA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CDCC00-79E2-4489-A61C-C3CC342B04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011F5-1AF1-4BA3-A178-D64F3938A0C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B1DECA-9AB4-40EC-AAA3-636DF224DEF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3F3B41-EA2F-4331-8D5C-C9B4172B71E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F05E3-6CDE-4ACD-ADF3-0B23F6A243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20A33D-5CB5-4610-A146-2AD6518559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CF3AA-FC39-4074-985E-4B2905EFA9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61BC39-6544-4A05-9BF0-AC3683DAB86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DD914E-8C96-4E4F-8420-83F5C31D9B5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94527E-DAC5-44CC-95A2-24CE3788E77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7C24E2-966A-4222-8DD6-C9A74D26804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17107-D224-4DD2-AFB1-4E06E9C4807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F74C7F-829A-4E51-ACC2-10559A2F649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FE642-C2B6-4AA0-84C8-D110A440E6B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594F3-F47A-4D74-8121-CDC168DE375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5B533-7385-44AF-ABEA-EC2F3A55639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AA2E66-55AE-4F28-BE80-CBB652DF83D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B56EA-D674-4439-8C0E-D0991917900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11F4A1-AE62-413B-929C-D304D54C8E0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80D69-91A7-4F90-91C5-3D4770E12C75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D8B507-8481-4306-8668-35F6710E3C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7752D8-C0F7-41F6-A3EA-983F4FE4D292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04906-6685-49EF-B171-9470EBFEB08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BFAE1-33EE-4804-A640-9D8F05FFDD74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9DD5E8-E2F5-468D-AE63-36A8419750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6899D-2E10-40AE-8229-1B3CF0963F2E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47D5E-7515-414C-A565-1AEB2E21BA7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00DD4-5F6B-4E08-AC93-C3F04AE74742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509824-D754-4374-A93E-E2CD1D1BE2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7412E-8ABF-451D-B90B-49F242F721AD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193A4-9D36-4F96-B117-D50B9B67EF5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0C69C-E009-4AE7-895C-0D8A87DB8CB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DAA93E-0D98-420A-BE60-40AF43B335C8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A9694-976F-47DD-8C9D-94DEFC232F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F082F-3692-4EE8-A758-B9290D29E891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59CFF-8839-4D25-A9C7-FDDD6AEB56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9A55A-986F-484A-B3CB-199F55F1E00C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2B50A-14DD-434B-BD2F-8DC6E76270A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79FD07-B1C6-4667-BB66-1007C46F6468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C61CD-5C27-4422-B670-F854304E27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723F3-199E-4995-B644-563657BC7E39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E27F8A-EA67-4B83-A01B-564CDB2EDB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D0FF4-5E6F-4F03-916C-42D528A192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63D9C6-A813-48F8-9A36-3C7B981962F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52E8D3-D5D9-44DA-865F-3161450EB6D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37CFDA-0880-4491-8221-425A1BD99B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E2F05-EACD-4148-8CDB-4E3B7BAD1A5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0BF1F-0F3A-43B5-9D33-7EDAEF69A60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41A11-01F2-4844-8D20-E2FAB40C47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23E40A-DB81-454F-94C0-D2918FE0D4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89858E-B614-4661-86EB-FFF1DBE51B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F167D-F3D6-4C95-A417-0675140F68F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21253-71E4-48E7-B945-C1AACF75E2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FC139-B1CF-4276-A3D7-F4FDEBF0EC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3BD02-A0A2-4AA9-B8C3-4F2DAA8353A0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D5105-DB17-44CF-93C5-B47F852159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0A61B-AB67-4D70-B9A8-0437091BF323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0F71A-7F05-4504-9A2E-D9C33F7300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60FAB-E083-4880-A59A-B03A42B0F105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136D83-4817-4FD7-81C5-B62D9DF149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A674E-C488-4106-AAA8-20A80B4FFFFE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886C2-55E2-4388-B2C1-E83E0A1768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D99EC-1FC6-4D00-BD51-CEBE615535E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CD7068-B8CF-427E-9037-684AD42117CC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530C74-1581-4C0A-85E6-89D2D4ED67C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24773-A77F-4C6A-A833-5449C160EBA0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46D5CA-87D6-4146-959F-7B9089A317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B3697-FE09-47C7-B89E-1841DD6687C8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579BA-AB35-4F55-B0A0-990BCB96049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B014C0-52C6-47B9-A3A7-2C70D10E2513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267D8-6698-4CA9-853A-AA883026A63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B4070F-28B6-43E5-95DD-7A031A6DA2FE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4926E-4F14-4DBC-B455-B4699637BF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F6BB0E-AF10-47E6-9A49-E2BD720D2789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EA8EF-AE69-4008-9494-B1145D17DE2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D2619C-DA25-4FBC-9FFE-41F0092B91B3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5029D-18A8-49F7-9BC1-3D30A097A5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96F35B-CBB3-4DA9-B1A1-10DAFF0C795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5F63F-13B7-4367-84BF-0D2BC69FCB4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4E3815-3C91-4EC6-9EC1-A6C35CCA5A6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0A6AD-D7A7-4A16-B69A-C6F019EF382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E77E78-C8D0-4326-8017-E8E0E31231B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00F77-C26B-4178-B7CE-BAB1036CE9B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3BB2B3-FEE8-4DA7-AF35-B6AC84EDD7B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BB4E8-794A-4428-89EE-B99A92CDA4C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4802C-5B4F-4026-9520-562776F3BE8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F7D18B-C8F2-440E-AE2A-0D2904A7137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0C0680-2E15-410D-B458-05FA7F7F076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AF86E-503D-44A6-ACFF-769097619C1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01B6A8-7607-4B88-8462-54386EFBE36F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AA075-0590-4C71-B1C0-379BDC48DAF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66858-4BF7-47A5-9B2F-BC2DFE714B5E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E24FBE-8F13-4E29-B579-9285BF0A3B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634D3-EDDF-45B6-9A19-818ACF5E462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147A3-987C-41AF-85DA-078B36C6BC6C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78DAD-33EA-46E0-9723-7C3A15A22B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6CF55-7DEF-4013-9208-89885048B5C4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8F221-CDFB-41AB-B28D-264DAB0E188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C41159-0159-4A65-BCE4-29A0FDA059B4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039BE-EB5B-413B-B690-04FC7FAA316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1330D1-E62F-4820-9284-D137D72192FD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C5FE5-1CD2-44EC-B67F-CA2FE420A1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9BC33-3A3A-4469-BBF5-C453F5FFC7BB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07EF84-8950-4383-8762-F811D7A14B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5C469-0B33-43C0-B5D7-1ED222735C58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D7513-B1ED-4C8A-AAA3-09A0585512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B3CBE-16A6-4ED1-8142-75472BB6EA73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C433E-A173-4848-B36E-C651900432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3805CD-6C9B-4075-9327-60544DF83B58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C54FE1-9B77-4BDA-A72E-403CDB8FAB2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53C30-FED3-4157-8D9F-B3E2AD7EEA73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72F53-0A20-49E8-A852-7B8B12F1701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4E1FB-4329-41B2-9087-6CF956013133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31D4D-E9CF-40F0-9F5A-E79B40955D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742AC-3FCE-40B3-98EA-44D9B13DAD2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3951E-6C4F-4BA9-8197-581BBBC7FC60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A466B3-863A-45C3-B063-BBE92B46BE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9ED47-13FE-4636-90E0-5D64F7677D5D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3380A8-5A88-4436-9DC4-58EC9BA046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31774-458E-4E04-99F1-7A321221E57F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36044-DADF-4FFF-AECB-AD206FD1C5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12BDEF-665A-4049-8F2F-7333B162444E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48F229-F347-4C47-AC86-6E332746E58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22DAB-8DD6-4CBE-9669-EAEDE75D2E60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5C9A7-A21F-41E4-AB50-0E079F51CB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C7EA6-F179-47D5-BD1F-0E8E893EFA26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61607-FE18-494F-B4DF-E0D4A08A36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AAF2B-6FA4-4FB4-B3D7-4596412E6A21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B33366-493C-402F-99B4-F617BABE6D0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094F6C-5A3C-49CC-B32B-6F827B56701D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2764E-B69E-484D-BB19-8E01194B23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A9EE2-87BC-4CB5-8560-C2514A52D15C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7E574-47E0-4906-B763-F202243FFD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5B4F1-DF3B-487A-9192-C2D49702DA3B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6F281-727A-4874-8628-AFBC8F21C03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/>
              </a:defRPr>
            </a:lvl1pPr>
          </a:lstStyle>
          <a:p>
            <a:pPr>
              <a:defRPr/>
            </a:pPr>
            <a:fld id="{8CF7B268-DF85-42C0-B9FB-C32A26A9DF7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A7C5A20F-4AD0-49BE-83FB-640C088D12DB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3E9503A4-2730-488C-B31D-9E091D02B7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2" r:id="rId1"/>
    <p:sldLayoutId id="2147484293" r:id="rId2"/>
    <p:sldLayoutId id="2147484294" r:id="rId3"/>
    <p:sldLayoutId id="2147484295" r:id="rId4"/>
    <p:sldLayoutId id="2147484296" r:id="rId5"/>
    <p:sldLayoutId id="2147484297" r:id="rId6"/>
    <p:sldLayoutId id="2147484298" r:id="rId7"/>
    <p:sldLayoutId id="2147484299" r:id="rId8"/>
    <p:sldLayoutId id="2147484300" r:id="rId9"/>
    <p:sldLayoutId id="2147484301" r:id="rId10"/>
    <p:sldLayoutId id="21474843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B12A9B15-B597-478F-AFAD-F926067272A2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96C26AC3-4CB8-4441-BC52-0A0A44021D5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3" r:id="rId1"/>
    <p:sldLayoutId id="2147484304" r:id="rId2"/>
    <p:sldLayoutId id="2147484305" r:id="rId3"/>
    <p:sldLayoutId id="2147484306" r:id="rId4"/>
    <p:sldLayoutId id="2147484307" r:id="rId5"/>
    <p:sldLayoutId id="2147484308" r:id="rId6"/>
    <p:sldLayoutId id="2147484309" r:id="rId7"/>
    <p:sldLayoutId id="2147484310" r:id="rId8"/>
    <p:sldLayoutId id="2147484311" r:id="rId9"/>
    <p:sldLayoutId id="2147484312" r:id="rId10"/>
    <p:sldLayoutId id="21474843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/>
              </a:defRPr>
            </a:lvl1pPr>
          </a:lstStyle>
          <a:p>
            <a:pPr>
              <a:defRPr/>
            </a:pPr>
            <a:fld id="{C0C696CD-D3EB-44C2-AEA8-345060BBE6F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53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5" r:id="rId1"/>
    <p:sldLayoutId id="2147484316" r:id="rId2"/>
    <p:sldLayoutId id="2147484317" r:id="rId3"/>
    <p:sldLayoutId id="2147484318" r:id="rId4"/>
    <p:sldLayoutId id="2147484319" r:id="rId5"/>
    <p:sldLayoutId id="2147484320" r:id="rId6"/>
    <p:sldLayoutId id="2147484321" r:id="rId7"/>
    <p:sldLayoutId id="2147484322" r:id="rId8"/>
    <p:sldLayoutId id="2147484323" r:id="rId9"/>
    <p:sldLayoutId id="2147484324" r:id="rId10"/>
    <p:sldLayoutId id="2147484325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DA6262-5B56-4ED3-8EB8-54F5D97312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05/01/2012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ED0639A-96BE-48A0-92BF-02FEFCA5916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2732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7" r:id="rId1"/>
    <p:sldLayoutId id="2147484328" r:id="rId2"/>
    <p:sldLayoutId id="2147484329" r:id="rId3"/>
    <p:sldLayoutId id="2147484330" r:id="rId4"/>
    <p:sldLayoutId id="2147484331" r:id="rId5"/>
    <p:sldLayoutId id="2147484332" r:id="rId6"/>
    <p:sldLayoutId id="2147484333" r:id="rId7"/>
    <p:sldLayoutId id="2147484334" r:id="rId8"/>
    <p:sldLayoutId id="2147484335" r:id="rId9"/>
    <p:sldLayoutId id="2147484336" r:id="rId10"/>
    <p:sldLayoutId id="21474843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813967B-3183-4488-9D9A-258C48EECC0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05/01/2012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172741F0-D8A7-4427-8DC2-2EA9F9DCC6B5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41858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9" r:id="rId1"/>
    <p:sldLayoutId id="2147484340" r:id="rId2"/>
    <p:sldLayoutId id="2147484341" r:id="rId3"/>
    <p:sldLayoutId id="2147484342" r:id="rId4"/>
    <p:sldLayoutId id="2147484343" r:id="rId5"/>
    <p:sldLayoutId id="2147484344" r:id="rId6"/>
    <p:sldLayoutId id="2147484345" r:id="rId7"/>
    <p:sldLayoutId id="2147484346" r:id="rId8"/>
    <p:sldLayoutId id="2147484347" r:id="rId9"/>
    <p:sldLayoutId id="2147484348" r:id="rId10"/>
    <p:sldLayoutId id="214748434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D09F4634-1778-4C11-B0AF-CD8A5DB1B5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31183C81-90BF-4D19-AD3B-7D16F9A2CA6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655D46F1-1794-453F-8171-0C7553A525A6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8D973CEC-AAAC-492E-8ED6-5DC8D6E000D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5" r:id="rId1"/>
    <p:sldLayoutId id="2147484216" r:id="rId2"/>
    <p:sldLayoutId id="2147484217" r:id="rId3"/>
    <p:sldLayoutId id="2147484218" r:id="rId4"/>
    <p:sldLayoutId id="2147484219" r:id="rId5"/>
    <p:sldLayoutId id="2147484220" r:id="rId6"/>
    <p:sldLayoutId id="2147484221" r:id="rId7"/>
    <p:sldLayoutId id="2147484222" r:id="rId8"/>
    <p:sldLayoutId id="2147484223" r:id="rId9"/>
    <p:sldLayoutId id="2147484224" r:id="rId10"/>
    <p:sldLayoutId id="2147484225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/>
              </a:defRPr>
            </a:lvl1pPr>
          </a:lstStyle>
          <a:p>
            <a:pPr>
              <a:defRPr/>
            </a:pPr>
            <a:fld id="{648B4BFC-EE35-4D9E-A9B5-C36EDC5C3EC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  <p:sldLayoutId id="2147484234" r:id="rId9"/>
    <p:sldLayoutId id="2147484235" r:id="rId10"/>
    <p:sldLayoutId id="2147484236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6DDD59B-2061-4284-A6B7-70EA378C5D48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D0AE0A8-18A4-4D80-884F-9ED4941343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91D77749-EC65-4BE9-B2DB-7F95954C33B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38FA41-8A26-42FC-A529-7FDC945C8533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5479DA-B100-4137-BFDA-92CB6D1187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  <p:sldLayoutId id="2147484271" r:id="rId2"/>
    <p:sldLayoutId id="2147484272" r:id="rId3"/>
    <p:sldLayoutId id="2147484273" r:id="rId4"/>
    <p:sldLayoutId id="2147484274" r:id="rId5"/>
    <p:sldLayoutId id="2147484275" r:id="rId6"/>
    <p:sldLayoutId id="2147484276" r:id="rId7"/>
    <p:sldLayoutId id="2147484277" r:id="rId8"/>
    <p:sldLayoutId id="2147484278" r:id="rId9"/>
    <p:sldLayoutId id="2147484279" r:id="rId10"/>
    <p:sldLayoutId id="21474842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9C2D2E37-2993-486D-91C1-C7E0A399A0C6}" type="datetimeFigureOut">
              <a:rPr lang="it-IT"/>
              <a:pPr>
                <a:defRPr/>
              </a:pPr>
              <a:t>05/01/2012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BE0424B4-2435-46A5-9B7F-691CE62EF67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1" r:id="rId1"/>
    <p:sldLayoutId id="2147484282" r:id="rId2"/>
    <p:sldLayoutId id="2147484283" r:id="rId3"/>
    <p:sldLayoutId id="2147484284" r:id="rId4"/>
    <p:sldLayoutId id="2147484285" r:id="rId5"/>
    <p:sldLayoutId id="2147484286" r:id="rId6"/>
    <p:sldLayoutId id="2147484287" r:id="rId7"/>
    <p:sldLayoutId id="2147484288" r:id="rId8"/>
    <p:sldLayoutId id="2147484289" r:id="rId9"/>
    <p:sldLayoutId id="2147484290" r:id="rId10"/>
    <p:sldLayoutId id="21474842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06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3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3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3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3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13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13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3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9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5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5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8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1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5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1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5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17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5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17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5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1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28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40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70.jpeg"/><Relationship Id="rId4" Type="http://schemas.openxmlformats.org/officeDocument/2006/relationships/slideLayout" Target="../slideLayouts/slideLayout144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71.jpeg"/><Relationship Id="rId4" Type="http://schemas.openxmlformats.org/officeDocument/2006/relationships/slideLayout" Target="../slideLayouts/slideLayout150.xml"/></Relationships>
</file>

<file path=ppt/slides/_rels/slide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tags" Target="../tags/tag9.xml"/><Relationship Id="rId7" Type="http://schemas.openxmlformats.org/officeDocument/2006/relationships/image" Target="../media/image72.jpe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Layout" Target="../slideLayouts/slideLayout150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74.jpeg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76.JP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75.JPG"/><Relationship Id="rId5" Type="http://schemas.openxmlformats.org/officeDocument/2006/relationships/slideLayout" Target="../slideLayouts/slideLayout150.xml"/><Relationship Id="rId4" Type="http://schemas.openxmlformats.org/officeDocument/2006/relationships/tags" Target="../tags/tag15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7" Type="http://schemas.openxmlformats.org/officeDocument/2006/relationships/image" Target="../media/image78.jpe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77.jpeg"/><Relationship Id="rId5" Type="http://schemas.openxmlformats.org/officeDocument/2006/relationships/slideLayout" Target="../slideLayouts/slideLayout150.xml"/><Relationship Id="rId4" Type="http://schemas.openxmlformats.org/officeDocument/2006/relationships/tags" Target="../tags/tag19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tags" Target="../tags/tag22.xml"/><Relationship Id="rId7" Type="http://schemas.openxmlformats.org/officeDocument/2006/relationships/image" Target="../media/image80.jpe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79.jpeg"/><Relationship Id="rId5" Type="http://schemas.openxmlformats.org/officeDocument/2006/relationships/slideLayout" Target="../slideLayouts/slideLayout150.xml"/><Relationship Id="rId4" Type="http://schemas.openxmlformats.org/officeDocument/2006/relationships/tags" Target="../tags/tag23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7" Type="http://schemas.openxmlformats.org/officeDocument/2006/relationships/image" Target="../media/image82.jpe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81.jpeg"/><Relationship Id="rId5" Type="http://schemas.openxmlformats.org/officeDocument/2006/relationships/slideLayout" Target="../slideLayouts/slideLayout150.xml"/><Relationship Id="rId4" Type="http://schemas.openxmlformats.org/officeDocument/2006/relationships/tags" Target="../tags/tag2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7" Type="http://schemas.openxmlformats.org/officeDocument/2006/relationships/image" Target="../media/image84.jpe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83.jpeg"/><Relationship Id="rId5" Type="http://schemas.openxmlformats.org/officeDocument/2006/relationships/slideLayout" Target="../slideLayouts/slideLayout150.xml"/><Relationship Id="rId4" Type="http://schemas.openxmlformats.org/officeDocument/2006/relationships/tags" Target="../tags/tag31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tags" Target="../tags/tag34.xml"/><Relationship Id="rId7" Type="http://schemas.openxmlformats.org/officeDocument/2006/relationships/image" Target="../media/image86.jpe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85.jpeg"/><Relationship Id="rId5" Type="http://schemas.openxmlformats.org/officeDocument/2006/relationships/slideLayout" Target="../slideLayouts/slideLayout150.xml"/><Relationship Id="rId4" Type="http://schemas.openxmlformats.org/officeDocument/2006/relationships/tags" Target="../tags/tag35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88.jpe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87.jpeg"/><Relationship Id="rId5" Type="http://schemas.openxmlformats.org/officeDocument/2006/relationships/slideLayout" Target="../slideLayouts/slideLayout150.xml"/><Relationship Id="rId4" Type="http://schemas.openxmlformats.org/officeDocument/2006/relationships/tags" Target="../tags/tag39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89.jpeg"/><Relationship Id="rId4" Type="http://schemas.openxmlformats.org/officeDocument/2006/relationships/slideLayout" Target="../slideLayouts/slideLayout150.xml"/></Relationships>
</file>

<file path=ppt/slides/_rels/slide144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image" Target="../media/image90.jpeg"/><Relationship Id="rId3" Type="http://schemas.openxmlformats.org/officeDocument/2006/relationships/tags" Target="../tags/tag45.xml"/><Relationship Id="rId7" Type="http://schemas.openxmlformats.org/officeDocument/2006/relationships/tags" Target="../tags/tag49.xml"/><Relationship Id="rId12" Type="http://schemas.openxmlformats.org/officeDocument/2006/relationships/slideLayout" Target="../slideLayouts/slideLayout150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tags" Target="../tags/tag53.xml"/><Relationship Id="rId5" Type="http://schemas.openxmlformats.org/officeDocument/2006/relationships/tags" Target="../tags/tag47.xml"/><Relationship Id="rId15" Type="http://schemas.openxmlformats.org/officeDocument/2006/relationships/image" Target="../media/image92.jpeg"/><Relationship Id="rId10" Type="http://schemas.openxmlformats.org/officeDocument/2006/relationships/tags" Target="../tags/tag52.xml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image" Target="../media/image91.jpe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93.jpeg"/><Relationship Id="rId4" Type="http://schemas.openxmlformats.org/officeDocument/2006/relationships/slideLayout" Target="../slideLayouts/slideLayout150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microsoft.com/office/2007/relationships/hdphoto" Target="../media/hdphoto2.wdp"/><Relationship Id="rId5" Type="http://schemas.openxmlformats.org/officeDocument/2006/relationships/image" Target="../media/image94.jpeg"/><Relationship Id="rId4" Type="http://schemas.openxmlformats.org/officeDocument/2006/relationships/slideLayout" Target="../slideLayouts/slideLayout150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5" Type="http://schemas.openxmlformats.org/officeDocument/2006/relationships/image" Target="../media/image95.jpeg"/><Relationship Id="rId4" Type="http://schemas.openxmlformats.org/officeDocument/2006/relationships/slideLayout" Target="../slideLayouts/slideLayout150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0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4" Type="http://schemas.openxmlformats.org/officeDocument/2006/relationships/image" Target="../media/image96.jpe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5" Type="http://schemas.openxmlformats.org/officeDocument/2006/relationships/image" Target="../media/image97.jpeg"/><Relationship Id="rId4" Type="http://schemas.openxmlformats.org/officeDocument/2006/relationships/slideLayout" Target="../slideLayouts/slideLayout1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8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5" Type="http://schemas.openxmlformats.org/officeDocument/2006/relationships/image" Target="../media/image98.jpeg"/><Relationship Id="rId4" Type="http://schemas.openxmlformats.org/officeDocument/2006/relationships/slideLayout" Target="../slideLayouts/slideLayout150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5" Type="http://schemas.openxmlformats.org/officeDocument/2006/relationships/image" Target="../media/image99.jpeg"/><Relationship Id="rId4" Type="http://schemas.openxmlformats.org/officeDocument/2006/relationships/slideLayout" Target="../slideLayouts/slideLayout150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50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50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50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50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50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50.xml"/><Relationship Id="rId4" Type="http://schemas.microsoft.com/office/2007/relationships/hdphoto" Target="../media/hdphoto3.wdp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5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8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40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gif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0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gif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ran-ata.it/immagini/gesu1.jpg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5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1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0.gif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9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6.emf"/><Relationship Id="rId4" Type="http://schemas.openxmlformats.org/officeDocument/2006/relationships/oleObject" Target="../embeddings/oleObject1.bin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5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5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5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8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4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4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84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259196" y="5357813"/>
            <a:ext cx="50177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a-ES" sz="4800" b="1" i="1" dirty="0">
                <a:solidFill>
                  <a:srgbClr val="0FDFFF"/>
                </a:solidFill>
                <a:latin typeface="Comic Sans MS" pitchFamily="66" charset="0"/>
              </a:rPr>
              <a:t> </a:t>
            </a:r>
            <a:r>
              <a:rPr lang="ca-ES" sz="4800" b="1" i="1" dirty="0" smtClean="0">
                <a:solidFill>
                  <a:srgbClr val="0FDFFF"/>
                </a:solidFill>
                <a:latin typeface="Comic Sans MS" pitchFamily="66" charset="0"/>
              </a:rPr>
              <a:t>8 </a:t>
            </a:r>
            <a:r>
              <a:rPr lang="ca-ES" sz="4800" b="1" i="1" dirty="0">
                <a:solidFill>
                  <a:srgbClr val="0FDFFF"/>
                </a:solidFill>
                <a:latin typeface="Comic Sans MS" pitchFamily="66" charset="0"/>
              </a:rPr>
              <a:t>gennaio </a:t>
            </a:r>
            <a:r>
              <a:rPr lang="ca-ES" sz="4800" b="1" i="1" dirty="0" smtClean="0">
                <a:solidFill>
                  <a:srgbClr val="0FDFFF"/>
                </a:solidFill>
                <a:latin typeface="Comic Sans MS" pitchFamily="66" charset="0"/>
              </a:rPr>
              <a:t>2012</a:t>
            </a:r>
            <a:endParaRPr lang="ca-ES" sz="4800" i="1" dirty="0">
              <a:solidFill>
                <a:srgbClr val="0FDFFF"/>
              </a:solidFill>
              <a:latin typeface="Comic Sans MS" pitchFamily="66" charset="0"/>
            </a:endParaRPr>
          </a:p>
        </p:txBody>
      </p:sp>
      <p:sp>
        <p:nvSpPr>
          <p:cNvPr id="14340" name="CasellaDiTesto 4"/>
          <p:cNvSpPr txBox="1">
            <a:spLocks noChangeArrowheads="1"/>
          </p:cNvSpPr>
          <p:nvPr/>
        </p:nvSpPr>
        <p:spPr bwMode="auto">
          <a:xfrm>
            <a:off x="107504" y="116632"/>
            <a:ext cx="8928992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6600" dirty="0" smtClean="0">
                <a:solidFill>
                  <a:srgbClr val="0000FF"/>
                </a:solidFill>
                <a:latin typeface="Stencil" pitchFamily="82" charset="0"/>
              </a:rPr>
              <a:t>BATTESIMO DI</a:t>
            </a:r>
            <a:r>
              <a:rPr lang="it-IT" sz="6600" dirty="0">
                <a:solidFill>
                  <a:srgbClr val="0000FF"/>
                </a:solidFill>
                <a:latin typeface="Stencil" pitchFamily="82" charset="0"/>
              </a:rPr>
              <a:t> </a:t>
            </a:r>
            <a:r>
              <a:rPr lang="it-IT" sz="6600" dirty="0" smtClean="0">
                <a:solidFill>
                  <a:srgbClr val="0000FF"/>
                </a:solidFill>
                <a:latin typeface="Stencil" pitchFamily="82" charset="0"/>
              </a:rPr>
              <a:t>GESU</a:t>
            </a:r>
            <a:r>
              <a:rPr lang="it-IT" sz="6600" dirty="0">
                <a:solidFill>
                  <a:srgbClr val="0000FF"/>
                </a:solidFill>
                <a:latin typeface="Stencil" pitchFamily="82" charset="0"/>
              </a:rPr>
              <a:t>’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ttangolo 1"/>
          <p:cNvSpPr>
            <a:spLocks noChangeArrowheads="1"/>
          </p:cNvSpPr>
          <p:nvPr/>
        </p:nvSpPr>
        <p:spPr bwMode="auto">
          <a:xfrm>
            <a:off x="285750" y="214313"/>
            <a:ext cx="8501063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E voi,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padrino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madrina, </a:t>
            </a:r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siete disposti ad aiutare i genitori 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in questo compito così importante?</a:t>
            </a:r>
          </a:p>
          <a:p>
            <a:pPr algn="just"/>
            <a:r>
              <a:rPr lang="it-IT" sz="4000" b="1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Sì.</a:t>
            </a:r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74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5715000" y="857250"/>
            <a:ext cx="34290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Tuo </a:t>
            </a:r>
          </a:p>
          <a:p>
            <a:pPr algn="just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è il regno, </a:t>
            </a:r>
          </a:p>
          <a:p>
            <a:pPr algn="just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tua </a:t>
            </a:r>
          </a:p>
          <a:p>
            <a:pPr algn="just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la potenza </a:t>
            </a:r>
          </a:p>
          <a:p>
            <a:pPr algn="just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la gloria </a:t>
            </a:r>
          </a:p>
          <a:p>
            <a:pPr algn="just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nei secoli.</a:t>
            </a:r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5475" name="Picture 4" descr="http://www.fontanini.it/versione_nss/catalogo/pro/4078.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www.kyrieeleison.eu/liturgia/maternita_mari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69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/>
        </p:nvSpPr>
        <p:spPr bwMode="auto">
          <a:xfrm>
            <a:off x="5422900" y="214313"/>
            <a:ext cx="3721100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31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8" descr="http://immareli.altervista.org/ani/nativ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839" y="2943927"/>
            <a:ext cx="5242322" cy="3914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/>
        </p:nvSpPr>
        <p:spPr bwMode="auto">
          <a:xfrm>
            <a:off x="1203437" y="448796"/>
            <a:ext cx="6737127" cy="1107996"/>
          </a:xfrm>
          <a:prstGeom prst="rect">
            <a:avLst/>
          </a:prstGeom>
          <a:solidFill>
            <a:srgbClr val="FFFFFF">
              <a:alpha val="6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sz="6600" b="1" dirty="0" smtClean="0">
                <a:solidFill>
                  <a:srgbClr val="FF0000"/>
                </a:solidFill>
                <a:latin typeface="Calibri" pitchFamily="34" charset="0"/>
              </a:rPr>
              <a:t>Entra nel cuore</a:t>
            </a:r>
            <a:r>
              <a:rPr lang="it-IT" sz="6600" b="1" dirty="0">
                <a:solidFill>
                  <a:srgbClr val="FF0000"/>
                </a:solidFill>
                <a:latin typeface="Calibri" pitchFamily="34" charset="0"/>
              </a:rPr>
              <a:t>, </a:t>
            </a:r>
            <a:endParaRPr lang="it-IT" sz="6600" dirty="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904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srgbClr val="00B0F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srgbClr val="00B0F0"/>
              </a:solidFill>
              <a:latin typeface="Calibri" pitchFamily="34" charset="0"/>
            </a:endParaRPr>
          </a:p>
        </p:txBody>
      </p:sp>
      <p:pic>
        <p:nvPicPr>
          <p:cNvPr id="94211" name="Picture 2" descr="http://immareli.altervista.org/ani/nativ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0"/>
            <a:ext cx="5072062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576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http://tillilh9821.altervista.org/albums/userpics/10001/kendraburt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85750"/>
            <a:ext cx="5959475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/>
        </p:nvSpPr>
        <p:spPr bwMode="auto">
          <a:xfrm>
            <a:off x="6143625" y="857250"/>
            <a:ext cx="3532188" cy="51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</a:t>
            </a:r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Ora </a:t>
            </a:r>
          </a:p>
          <a:p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ti </a:t>
            </a:r>
          </a:p>
          <a:p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stringo </a:t>
            </a:r>
          </a:p>
          <a:p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la </a:t>
            </a:r>
          </a:p>
          <a:p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mano </a:t>
            </a:r>
            <a:endParaRPr lang="it-IT" sz="660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19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4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928688"/>
            <a:ext cx="7654925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913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"/>
          <p:cNvSpPr>
            <a:spLocks noChangeArrowheads="1"/>
          </p:cNvSpPr>
          <p:nvPr/>
        </p:nvSpPr>
        <p:spPr bwMode="auto">
          <a:xfrm>
            <a:off x="2214563" y="5357813"/>
            <a:ext cx="692943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660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7283" name="Rettangolo 3"/>
          <p:cNvSpPr>
            <a:spLocks noChangeArrowheads="1"/>
          </p:cNvSpPr>
          <p:nvPr/>
        </p:nvSpPr>
        <p:spPr bwMode="auto">
          <a:xfrm>
            <a:off x="2860675" y="0"/>
            <a:ext cx="62833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pic>
        <p:nvPicPr>
          <p:cNvPr id="97284" name="Picture 14" descr="http://tillilh9821.altervista.org/albums/userpics/10001/ist2_865859_nativity_ki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714500"/>
            <a:ext cx="6473825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064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3" descr="natale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928813"/>
            <a:ext cx="69850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2"/>
          <p:cNvSpPr>
            <a:spLocks noChangeArrowheads="1"/>
          </p:cNvSpPr>
          <p:nvPr/>
        </p:nvSpPr>
        <p:spPr bwMode="auto">
          <a:xfrm>
            <a:off x="214282" y="4786322"/>
            <a:ext cx="5646802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/>
        </p:nvSpPr>
        <p:spPr>
          <a:xfrm>
            <a:off x="2766292" y="1071546"/>
            <a:ext cx="6377707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</p:txBody>
      </p:sp>
    </p:spTree>
    <p:extLst>
      <p:ext uri="{BB962C8B-B14F-4D97-AF65-F5344CB8AC3E}">
        <p14:creationId xmlns:p14="http://schemas.microsoft.com/office/powerpoint/2010/main" val="51719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www.kyrieeleison.eu/liturgia/maternita_maria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469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Rettangolo 1"/>
          <p:cNvSpPr>
            <a:spLocks noChangeArrowheads="1"/>
          </p:cNvSpPr>
          <p:nvPr/>
        </p:nvSpPr>
        <p:spPr bwMode="auto">
          <a:xfrm>
            <a:off x="5422900" y="214313"/>
            <a:ext cx="3721100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28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ttangolo 1"/>
          <p:cNvSpPr>
            <a:spLocks noChangeArrowheads="1"/>
          </p:cNvSpPr>
          <p:nvPr/>
        </p:nvSpPr>
        <p:spPr bwMode="auto">
          <a:xfrm>
            <a:off x="214313" y="142875"/>
            <a:ext cx="857250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Aurora, </a:t>
            </a:r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con grande gioia la nostra comunità cristiana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accoglie. In suo nome io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segno con il segno della croce.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E dopo di me anche voi, genitori,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padrino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madrina,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farete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sulla vostra bambina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il segno di Cristo Salvatore.</a:t>
            </a:r>
          </a:p>
        </p:txBody>
      </p:sp>
    </p:spTree>
    <p:extLst>
      <p:ext uri="{BB962C8B-B14F-4D97-AF65-F5344CB8AC3E}">
        <p14:creationId xmlns:p14="http://schemas.microsoft.com/office/powerpoint/2010/main" val="353885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5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immareli.altervista.org/ani/nativ.gif"/>
          <p:cNvPicPr>
            <a:picLocks noChangeAspect="1" noChangeArrowheads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785794"/>
            <a:ext cx="6218920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0355" name="Rettangolo 1"/>
          <p:cNvSpPr>
            <a:spLocks noChangeArrowheads="1"/>
          </p:cNvSpPr>
          <p:nvPr/>
        </p:nvSpPr>
        <p:spPr bwMode="auto">
          <a:xfrm>
            <a:off x="6357938" y="142875"/>
            <a:ext cx="257492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entra </a:t>
            </a:r>
          </a:p>
          <a:p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nel </a:t>
            </a:r>
          </a:p>
          <a:p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8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srgbClr val="00B0F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srgbClr val="00B0F0"/>
              </a:solidFill>
              <a:latin typeface="Calibri" pitchFamily="34" charset="0"/>
            </a:endParaRPr>
          </a:p>
        </p:txBody>
      </p:sp>
      <p:pic>
        <p:nvPicPr>
          <p:cNvPr id="101379" name="Picture 2" descr="http://immareli.altervista.org/ani/nativ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0"/>
            <a:ext cx="5072062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9455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 descr="http://tillilh9821.altervista.org/albums/userpics/10001/kendraburt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285750"/>
            <a:ext cx="5959475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Rettangolo 1"/>
          <p:cNvSpPr>
            <a:spLocks noChangeArrowheads="1"/>
          </p:cNvSpPr>
          <p:nvPr/>
        </p:nvSpPr>
        <p:spPr bwMode="auto">
          <a:xfrm>
            <a:off x="6143625" y="857250"/>
            <a:ext cx="3532188" cy="51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Calibri" pitchFamily="34" charset="0"/>
              </a:rPr>
              <a:t>  </a:t>
            </a:r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Ora </a:t>
            </a:r>
          </a:p>
          <a:p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ti </a:t>
            </a:r>
          </a:p>
          <a:p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stringo </a:t>
            </a:r>
          </a:p>
          <a:p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la </a:t>
            </a:r>
          </a:p>
          <a:p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mano </a:t>
            </a:r>
            <a:endParaRPr lang="it-IT" sz="660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30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4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928688"/>
            <a:ext cx="7654925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31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92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Rectangle 1"/>
          <p:cNvSpPr>
            <a:spLocks noChangeArrowheads="1"/>
          </p:cNvSpPr>
          <p:nvPr/>
        </p:nvSpPr>
        <p:spPr bwMode="auto">
          <a:xfrm>
            <a:off x="357188" y="0"/>
            <a:ext cx="7643812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b="1" dirty="0"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abbi pietà di noi.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Agnello di Dio, </a:t>
            </a: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 i peccati del mondo, </a:t>
            </a: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dona a noi la pace.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79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428625"/>
            <a:ext cx="7358062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algn="just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</a:rPr>
              <a:t>alla Cena del Signore. </a:t>
            </a:r>
          </a:p>
          <a:p>
            <a:pPr algn="just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algn="just">
              <a:defRPr/>
            </a:pPr>
            <a:r>
              <a:rPr lang="it-IT" sz="4000" dirty="0">
                <a:latin typeface="Arial" pitchFamily="34" charset="0"/>
                <a:ea typeface="Times New Roman" pitchFamily="18" charset="0"/>
              </a:rPr>
              <a:t>che toglie i peccati del mondo.</a:t>
            </a:r>
          </a:p>
          <a:p>
            <a:pPr algn="just">
              <a:defRPr/>
            </a:pPr>
            <a:endParaRPr lang="it-IT" sz="1600" dirty="0">
              <a:latin typeface="Arial" pitchFamily="34" charset="0"/>
            </a:endParaRP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algn="just"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7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"/>
          <p:cNvSpPr>
            <a:spLocks noChangeArrowheads="1"/>
          </p:cNvSpPr>
          <p:nvPr/>
        </p:nvSpPr>
        <p:spPr bwMode="auto">
          <a:xfrm>
            <a:off x="5357813" y="1214438"/>
            <a:ext cx="328612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>
                <a:latin typeface="Tahoma" pitchFamily="34" charset="0"/>
                <a:cs typeface="Tahoma" pitchFamily="34" charset="0"/>
              </a:rPr>
              <a:t>Venite, </a:t>
            </a:r>
          </a:p>
          <a:p>
            <a:pPr algn="just"/>
            <a:r>
              <a:rPr lang="it-IT" sz="4000">
                <a:latin typeface="Tahoma" pitchFamily="34" charset="0"/>
                <a:cs typeface="Tahoma" pitchFamily="34" charset="0"/>
              </a:rPr>
              <a:t>fedeli, </a:t>
            </a:r>
          </a:p>
          <a:p>
            <a:pPr algn="just"/>
            <a:r>
              <a:rPr lang="it-IT" sz="4000">
                <a:latin typeface="Tahoma" pitchFamily="34" charset="0"/>
                <a:cs typeface="Tahoma" pitchFamily="34" charset="0"/>
              </a:rPr>
              <a:t>l'angelo </a:t>
            </a:r>
          </a:p>
          <a:p>
            <a:pPr algn="just"/>
            <a:r>
              <a:rPr lang="it-IT" sz="4000">
                <a:latin typeface="Tahoma" pitchFamily="34" charset="0"/>
                <a:cs typeface="Tahoma" pitchFamily="34" charset="0"/>
              </a:rPr>
              <a:t>ci invita, </a:t>
            </a:r>
          </a:p>
          <a:p>
            <a:pPr algn="just"/>
            <a:r>
              <a:rPr lang="it-IT" sz="4000">
                <a:latin typeface="Tahoma" pitchFamily="34" charset="0"/>
                <a:cs typeface="Tahoma" pitchFamily="34" charset="0"/>
              </a:rPr>
              <a:t>venite, </a:t>
            </a:r>
          </a:p>
          <a:p>
            <a:pPr algn="just"/>
            <a:r>
              <a:rPr lang="it-IT" sz="4000">
                <a:latin typeface="Tahoma" pitchFamily="34" charset="0"/>
                <a:cs typeface="Tahoma" pitchFamily="34" charset="0"/>
              </a:rPr>
              <a:t>venite </a:t>
            </a:r>
          </a:p>
          <a:p>
            <a:pPr algn="just"/>
            <a:r>
              <a:rPr lang="it-IT" sz="4000">
                <a:latin typeface="Tahoma" pitchFamily="34" charset="0"/>
                <a:cs typeface="Tahoma" pitchFamily="34" charset="0"/>
              </a:rPr>
              <a:t>a Betlemme.</a:t>
            </a:r>
            <a:r>
              <a:rPr lang="it-IT" sz="4000" i="1">
                <a:latin typeface="Tahoma" pitchFamily="34" charset="0"/>
                <a:cs typeface="Tahoma" pitchFamily="34" charset="0"/>
              </a:rPr>
              <a:t> </a:t>
            </a:r>
            <a:endParaRPr lang="it-IT" sz="400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0835" name="Immagine 2" descr="Campo dei pastori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www.santamariadellasperanzacesena.it/Immagini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642938" y="285750"/>
            <a:ext cx="8001000" cy="708025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A te che sei del mondo il Creatore,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2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3" descr="natale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286125"/>
            <a:ext cx="69850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59" name="Rettangolo 2"/>
          <p:cNvSpPr>
            <a:spLocks noChangeArrowheads="1"/>
          </p:cNvSpPr>
          <p:nvPr/>
        </p:nvSpPr>
        <p:spPr bwMode="auto">
          <a:xfrm>
            <a:off x="285750" y="0"/>
            <a:ext cx="8501063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Nasce per noi Cristo Salvatore.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il Signore Gesù.</a:t>
            </a:r>
            <a:endParaRPr 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8" descr="Clicca per immagine full s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28625" y="5072063"/>
            <a:ext cx="8501063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La luce del mondo brilla in una grotta: la fede ci guida a Betlemme.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3" descr="natale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286125"/>
            <a:ext cx="69850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Rettangolo 2"/>
          <p:cNvSpPr>
            <a:spLocks noChangeArrowheads="1"/>
          </p:cNvSpPr>
          <p:nvPr/>
        </p:nvSpPr>
        <p:spPr bwMode="auto">
          <a:xfrm>
            <a:off x="285750" y="0"/>
            <a:ext cx="8501063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Nasce per noi Cristo Salvatore.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il Signore Gesù.</a:t>
            </a:r>
            <a:endParaRPr 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Immagine 2" descr="Campo dei pastori 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57188" y="4500563"/>
            <a:ext cx="8572500" cy="1938337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31750"/>
          </a:effectLst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La notte risplende, tutto il mondo attende, seguiamo i pastori a Betlemme.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3" descr="natale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286125"/>
            <a:ext cx="69850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5" name="Rettangolo 2"/>
          <p:cNvSpPr>
            <a:spLocks noChangeArrowheads="1"/>
          </p:cNvSpPr>
          <p:nvPr/>
        </p:nvSpPr>
        <p:spPr bwMode="auto">
          <a:xfrm>
            <a:off x="285750" y="0"/>
            <a:ext cx="8501063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Nasce per noi Cristo Salvatore.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il Signore Gesù.</a:t>
            </a:r>
            <a:endParaRPr 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4" descr="Clicca per immagine full s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357313" y="357188"/>
            <a:ext cx="7500937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Il Figlio di Dio, Re dell'universo, </a:t>
            </a:r>
          </a:p>
          <a:p>
            <a:pPr algn="just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si è fatto bambino a Betlemme.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3" descr="natale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286125"/>
            <a:ext cx="69850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3" name="Rettangolo 2"/>
          <p:cNvSpPr>
            <a:spLocks noChangeArrowheads="1"/>
          </p:cNvSpPr>
          <p:nvPr/>
        </p:nvSpPr>
        <p:spPr bwMode="auto">
          <a:xfrm>
            <a:off x="285750" y="0"/>
            <a:ext cx="8501063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Nasce per noi Cristo Salvatore.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il Signore Gesù.</a:t>
            </a:r>
            <a:endParaRPr 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4" descr="Diapositiv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14313" y="4714875"/>
            <a:ext cx="8501062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Maria sua Madre è pur Madre nostra; con lei adoriamo il Bimbo Gesù.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3" descr="natale1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286125"/>
            <a:ext cx="69850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0051" name="Rettangolo 2"/>
          <p:cNvSpPr>
            <a:spLocks noChangeArrowheads="1"/>
          </p:cNvSpPr>
          <p:nvPr/>
        </p:nvSpPr>
        <p:spPr bwMode="auto">
          <a:xfrm>
            <a:off x="285750" y="0"/>
            <a:ext cx="8501063" cy="317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Nasce per noi Cristo Salvatore.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 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il Signore Gesù.</a:t>
            </a:r>
            <a:endParaRPr 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3" descr="N:\05 Fotografie\Gite\Terrasanta\Terrasanta 2005\Terrasanta 2005 0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8" descr="http://www.micromedia.unisal.it/Natal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571500"/>
            <a:ext cx="8180387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42875" y="357188"/>
            <a:ext cx="8786813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mancano pani e fuoco, o mio Signore. </a:t>
            </a:r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8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M:\05 Fotografie\Gite\Terrasanta 2007\Terrasanta 2007 01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1"/>
          <p:cNvSpPr>
            <a:spLocks noChangeArrowheads="1"/>
          </p:cNvSpPr>
          <p:nvPr/>
        </p:nvSpPr>
        <p:spPr bwMode="auto">
          <a:xfrm>
            <a:off x="428625" y="928688"/>
            <a:ext cx="8215313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4000">
                <a:latin typeface="Tahoma" pitchFamily="34" charset="0"/>
                <a:cs typeface="Tahoma" pitchFamily="34" charset="0"/>
              </a:rPr>
              <a:t>Dio misericordioso, che ci hai nutriti alla tua mensa, concedi a noi tuoi fedeli di ascoltare come discepoli il tuo Cristo, per chiamarci ed essere realmente tuoi figli. Per Cristo nostro Signore.			</a:t>
            </a:r>
            <a:r>
              <a:rPr lang="it-IT" sz="4000" b="1">
                <a:latin typeface="Tahoma" pitchFamily="34" charset="0"/>
                <a:cs typeface="Tahoma" pitchFamily="34" charset="0"/>
              </a:rPr>
              <a:t>Amen.</a:t>
            </a:r>
            <a:r>
              <a:rPr lang="it-IT" sz="4000">
                <a:latin typeface="Tahoma" pitchFamily="34" charset="0"/>
                <a:cs typeface="Tahoma" pitchFamily="34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00382" y="1536174"/>
            <a:ext cx="8543237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t-IT" sz="6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Premiazione</a:t>
            </a:r>
          </a:p>
          <a:p>
            <a:pPr algn="ctr"/>
            <a:r>
              <a:rPr lang="it-IT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8ª edizione</a:t>
            </a:r>
          </a:p>
          <a:p>
            <a:pPr algn="ctr"/>
            <a:r>
              <a:rPr lang="it-IT" sz="6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Concorso</a:t>
            </a:r>
          </a:p>
          <a:p>
            <a:pPr algn="ctr"/>
            <a:r>
              <a:rPr lang="it-IT" sz="6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</a:t>
            </a:r>
            <a:r>
              <a:rPr lang="it-IT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Presepe nelle Famiglie»!</a:t>
            </a:r>
            <a:endParaRPr lang="it-IT" sz="60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470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Fede\Desktop\foto presepi 2011\foto scelte\JPEG\Donnini Silvana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5252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>
            <p:custDataLst>
              <p:tags r:id="rId3"/>
            </p:custDataLst>
          </p:nvPr>
        </p:nvSpPr>
        <p:spPr>
          <a:xfrm>
            <a:off x="2053311" y="5733256"/>
            <a:ext cx="5145896" cy="1015663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/>
              </a:rPr>
              <a:t>Donnini Silvana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7056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ede\Desktop\foto presepi 2011\foto scelte\JPEG\Flor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3332"/>
            <a:ext cx="10286851" cy="686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>
            <p:custDataLst>
              <p:tags r:id="rId3"/>
            </p:custDataLst>
          </p:nvPr>
        </p:nvSpPr>
        <p:spPr>
          <a:xfrm>
            <a:off x="4017220" y="188640"/>
            <a:ext cx="1603324" cy="1015663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0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/>
              </a:rPr>
              <a:t>Flori</a:t>
            </a:r>
            <a:endParaRPr lang="it-IT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8605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Fede\Desktop\foto presepi 2011\foto scelte\JPEG\Ghera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82" y="0"/>
            <a:ext cx="102818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Fede\Desktop\foto presepi 2011\foto scelte\JPEG\Ghera3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48" y="0"/>
            <a:ext cx="102818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Fede\Desktop\foto presepi 2011\foto scelte\JPEG\Ghera2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386" y="0"/>
            <a:ext cx="1028186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>
            <p:custDataLst>
              <p:tags r:id="rId5"/>
            </p:custDataLst>
          </p:nvPr>
        </p:nvSpPr>
        <p:spPr>
          <a:xfrm>
            <a:off x="3761990" y="188640"/>
            <a:ext cx="2113785" cy="1015663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0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/>
              </a:rPr>
              <a:t>Ghera</a:t>
            </a:r>
            <a:endParaRPr lang="it-IT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1324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6925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7053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>
            <p:custDataLst>
              <p:tags r:id="rId4"/>
            </p:custDataLst>
          </p:nvPr>
        </p:nvSpPr>
        <p:spPr>
          <a:xfrm>
            <a:off x="3484063" y="188640"/>
            <a:ext cx="2669642" cy="1015663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/>
              </a:rPr>
              <a:t>De Luca</a:t>
            </a:r>
            <a:endParaRPr lang="it-IT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817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ede\Desktop\foto presepi 2011\foto scelte\JPEG\Lucherini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1"/>
            <a:ext cx="10657184" cy="710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Fede\Desktop\foto presepi 2011\foto scelte\JPEG\Lucherini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19" y="1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>
            <p:custDataLst>
              <p:tags r:id="rId4"/>
            </p:custDataLst>
          </p:nvPr>
        </p:nvSpPr>
        <p:spPr>
          <a:xfrm>
            <a:off x="3262209" y="5797713"/>
            <a:ext cx="3113353" cy="1015663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/>
              </a:rPr>
              <a:t>Lucherini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787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ede\Desktop\foto presepi 2011\foto scelte\JPEG\Luigina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1105"/>
            <a:ext cx="10317088" cy="688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Fede\Desktop\foto presepi 2011\foto scelte\JPEG\Luigina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726" y="504825"/>
            <a:ext cx="9525000" cy="635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>
            <p:custDataLst>
              <p:tags r:id="rId4"/>
            </p:custDataLst>
          </p:nvPr>
        </p:nvSpPr>
        <p:spPr>
          <a:xfrm>
            <a:off x="2448688" y="-27384"/>
            <a:ext cx="4740401" cy="1015663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/>
              </a:rPr>
              <a:t>Donnini Luigia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795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Fede\Desktop\foto presepi 2011\foto scelte\JPEG\Nencini 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97" y="-25236"/>
            <a:ext cx="9173209" cy="611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Fede\Desktop\foto presepi 2011\foto scelte\JPEG\Nencini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2616" y="-58225"/>
            <a:ext cx="10369152" cy="69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>
            <p:custDataLst>
              <p:tags r:id="rId4"/>
            </p:custDataLst>
          </p:nvPr>
        </p:nvSpPr>
        <p:spPr>
          <a:xfrm>
            <a:off x="3515488" y="5797713"/>
            <a:ext cx="2606804" cy="1015663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0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/>
              </a:rPr>
              <a:t>Nencini</a:t>
            </a:r>
            <a:endParaRPr lang="it-IT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763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6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857375" y="785813"/>
            <a:ext cx="5429250" cy="193833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Caro eletto pargoletto, quanta questa povertà, più m'innamora, </a:t>
            </a:r>
            <a:endParaRPr lang="it-IT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03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ede\Desktop\foto presepi 2011\foto scelte\JPEG\Pasquini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2" y="-34548"/>
            <a:ext cx="9187171" cy="6127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Fede\Desktop\foto presepi 2011\foto scelte\JPEG\Pasquini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5376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>
            <p:custDataLst>
              <p:tags r:id="rId4"/>
            </p:custDataLst>
          </p:nvPr>
        </p:nvSpPr>
        <p:spPr>
          <a:xfrm>
            <a:off x="3377118" y="5797713"/>
            <a:ext cx="2883546" cy="1015663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/>
              </a:rPr>
              <a:t>Pasquini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5940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ede\Desktop\foto presepi 2011\foto scelte\JPEG\Tovol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" y="-6080"/>
            <a:ext cx="9144492" cy="609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C:\Users\Fede\Desktop\foto presepi 2011\foto scelte\JPEG\Tovoli2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818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>
            <p:custDataLst>
              <p:tags r:id="rId4"/>
            </p:custDataLst>
          </p:nvPr>
        </p:nvSpPr>
        <p:spPr>
          <a:xfrm>
            <a:off x="3789059" y="44624"/>
            <a:ext cx="2059667" cy="1015663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0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/>
              </a:rPr>
              <a:t>Tovoli</a:t>
            </a:r>
            <a:endParaRPr lang="it-IT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388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ede\Desktop\foto presepi 2011\foto scelte\JPEG\Trinci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4705" y="-603448"/>
            <a:ext cx="11186579" cy="746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C:\Users\Fede\Desktop\foto presepi 2011\foto scelte\JPEG\Trinci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4584" y="0"/>
            <a:ext cx="102818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>
            <p:custDataLst>
              <p:tags r:id="rId4"/>
            </p:custDataLst>
          </p:nvPr>
        </p:nvSpPr>
        <p:spPr>
          <a:xfrm>
            <a:off x="6396727" y="5805264"/>
            <a:ext cx="1914948" cy="1015663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/>
              </a:rPr>
              <a:t>Trinci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2549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Fede\Desktop\foto presepi 2011\foto scelte\JPEG\Vezz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0"/>
            <a:ext cx="10569624" cy="704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>
            <p:custDataLst>
              <p:tags r:id="rId3"/>
            </p:custDataLst>
          </p:nvPr>
        </p:nvSpPr>
        <p:spPr>
          <a:xfrm>
            <a:off x="3288925" y="5805264"/>
            <a:ext cx="2566152" cy="1015663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/>
              </a:rPr>
              <a:t>Vezzani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056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foto presepi 2011\foto scelte\JPEG\Di Grazia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Fede\Desktop\foto presepi 2011\foto scelte\JPEG\Di Grazia2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Fede\Desktop\foto presepi 2011\foto scelte\JPEG\Di Grazia3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6" y="0"/>
            <a:ext cx="9135377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Fede\Desktop\foto presepi 2011\foto scelte\JPEG\Di Grazia.jp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49" y="6638"/>
            <a:ext cx="9144000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Fede\Desktop\foto presepi 2011\foto scelte\JPEG\Di Grazia2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49" y="6638"/>
            <a:ext cx="9144000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Fede\Desktop\foto presepi 2011\foto scelte\JPEG\Di Grazia3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05" y="6638"/>
            <a:ext cx="9135377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Fede\Desktop\foto presepi 2011\foto scelte\JPEG\Di Grazia.jp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35" y="6638"/>
            <a:ext cx="9144000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Fede\Desktop\foto presepi 2011\foto scelte\JPEG\Di Grazia2.jpg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35" y="6638"/>
            <a:ext cx="9144000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Fede\Desktop\foto presepi 2011\foto scelte\JPEG\Di Grazia3.jp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91" y="6638"/>
            <a:ext cx="9135377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030747" y="332656"/>
            <a:ext cx="50136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Terza Classificata</a:t>
            </a:r>
            <a:endParaRPr lang="it-IT" sz="54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545583" y="5794178"/>
            <a:ext cx="15715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Fam</a:t>
            </a:r>
            <a:r>
              <a:rPr lang="it-IT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.</a:t>
            </a:r>
            <a:endParaRPr lang="it-IT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  <p:sp>
        <p:nvSpPr>
          <p:cNvPr id="14" name="Rettangolo 13"/>
          <p:cNvSpPr/>
          <p:nvPr/>
        </p:nvSpPr>
        <p:spPr>
          <a:xfrm>
            <a:off x="-1655" y="5013176"/>
            <a:ext cx="25574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342900">
                    <a:schemeClr val="bg1"/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Premio:</a:t>
            </a:r>
            <a:endParaRPr lang="it-IT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342900">
                  <a:schemeClr val="bg1"/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Rettangolo 14"/>
          <p:cNvSpPr/>
          <p:nvPr/>
        </p:nvSpPr>
        <p:spPr>
          <a:xfrm>
            <a:off x="385603" y="5802395"/>
            <a:ext cx="83728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495300">
                    <a:schemeClr val="bg1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Set tazzine da caffè Bialetti</a:t>
            </a:r>
            <a:endParaRPr lang="it-IT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495300">
                  <a:schemeClr val="bg1"/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6" name="Rettangolo 15"/>
          <p:cNvSpPr/>
          <p:nvPr>
            <p:custDataLst>
              <p:tags r:id="rId11"/>
            </p:custDataLst>
          </p:nvPr>
        </p:nvSpPr>
        <p:spPr>
          <a:xfrm>
            <a:off x="6106887" y="4293592"/>
            <a:ext cx="3037113" cy="1015663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/>
              </a:rPr>
              <a:t>Di Grazia</a:t>
            </a:r>
            <a:endParaRPr lang="it-IT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libri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6660232" y="3428727"/>
            <a:ext cx="1571584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Fam</a:t>
            </a:r>
            <a:r>
              <a:rPr lang="it-IT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.</a:t>
            </a:r>
            <a:endParaRPr lang="it-IT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120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Fede\Desktop\foto presepi 2011\foto scelte\JPEG\Raone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82" y="-16883"/>
            <a:ext cx="9525000" cy="6860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>
            <p:custDataLst>
              <p:tags r:id="rId3"/>
            </p:custDataLst>
          </p:nvPr>
        </p:nvSpPr>
        <p:spPr>
          <a:xfrm>
            <a:off x="3712659" y="44624"/>
            <a:ext cx="2212465" cy="1015663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0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/>
              </a:rPr>
              <a:t>Raone</a:t>
            </a:r>
            <a:endParaRPr lang="it-IT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libri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845836" y="5589240"/>
            <a:ext cx="5946116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Seconda Classificata</a:t>
            </a:r>
            <a:endParaRPr lang="it-IT" sz="54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141075" y="90790"/>
            <a:ext cx="1571584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Fam</a:t>
            </a:r>
            <a:r>
              <a:rPr lang="it-IT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.</a:t>
            </a:r>
            <a:endParaRPr lang="it-IT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977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Fede\Desktop\foto presepi 2011\foto scelte\JPEG\Raone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5375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>
            <p:custDataLst>
              <p:tags r:id="rId3"/>
            </p:custDataLst>
          </p:nvPr>
        </p:nvSpPr>
        <p:spPr>
          <a:xfrm>
            <a:off x="3712659" y="5797713"/>
            <a:ext cx="2212465" cy="1015663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0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/>
              </a:rPr>
              <a:t>Raone</a:t>
            </a:r>
            <a:endParaRPr lang="it-IT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libri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564532" y="332656"/>
            <a:ext cx="5946116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Seconda Classificata</a:t>
            </a:r>
            <a:endParaRPr lang="it-IT" sz="54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545583" y="5794178"/>
            <a:ext cx="1571584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Fam</a:t>
            </a:r>
            <a:r>
              <a:rPr lang="it-IT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.</a:t>
            </a:r>
            <a:endParaRPr lang="it-IT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635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Fede\Desktop\foto presepi 2011\foto scelte\JPEG\Raone3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7" y="2965"/>
            <a:ext cx="9130933" cy="609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>
            <p:custDataLst>
              <p:tags r:id="rId3"/>
            </p:custDataLst>
          </p:nvPr>
        </p:nvSpPr>
        <p:spPr>
          <a:xfrm>
            <a:off x="3712659" y="5797713"/>
            <a:ext cx="2212465" cy="1015663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0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/>
              </a:rPr>
              <a:t>Raone</a:t>
            </a:r>
            <a:endParaRPr lang="it-IT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libri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564531" y="332656"/>
            <a:ext cx="5946116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Seconda Classificata</a:t>
            </a:r>
            <a:endParaRPr lang="it-IT" sz="54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545583" y="5794178"/>
            <a:ext cx="1571584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Fam</a:t>
            </a:r>
            <a:r>
              <a:rPr lang="it-IT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.</a:t>
            </a:r>
            <a:endParaRPr lang="it-IT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235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Fede\Desktop\foto presepi 2011\foto scelte\JPEG\Raone4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6504" y="0"/>
            <a:ext cx="9459250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564532" y="332656"/>
            <a:ext cx="5946116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Seconda Classificata</a:t>
            </a:r>
            <a:endParaRPr lang="it-IT" sz="54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2106" y="4221088"/>
            <a:ext cx="25574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342900">
                    <a:schemeClr val="bg1"/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Premio:</a:t>
            </a:r>
            <a:endParaRPr lang="it-IT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342900">
                  <a:schemeClr val="bg1"/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619672" y="5009067"/>
            <a:ext cx="742414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495300">
                    <a:schemeClr val="bg1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Sveglia radiocontrollata</a:t>
            </a:r>
          </a:p>
          <a:p>
            <a:pPr algn="ctr"/>
            <a:r>
              <a:rPr lang="it-IT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495300">
                    <a:schemeClr val="bg1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 laser </a:t>
            </a:r>
            <a:r>
              <a:rPr lang="it-IT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495300">
                    <a:schemeClr val="bg1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projector</a:t>
            </a:r>
            <a:endParaRPr lang="it-IT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495300">
                  <a:schemeClr val="bg1"/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408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Fede\Desktop\foto presepi 2011\foto scelte\JPEG\Incrocc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31" y="-99392"/>
            <a:ext cx="9176431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>
            <p:custDataLst>
              <p:tags r:id="rId3"/>
            </p:custDataLst>
          </p:nvPr>
        </p:nvSpPr>
        <p:spPr>
          <a:xfrm>
            <a:off x="3500125" y="5797713"/>
            <a:ext cx="2637518" cy="1015663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0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/>
              </a:rPr>
              <a:t>Incrocci</a:t>
            </a:r>
            <a:endParaRPr lang="it-IT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libri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929117" y="332656"/>
            <a:ext cx="5216942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Prima Classificata</a:t>
            </a:r>
            <a:endParaRPr lang="it-IT" sz="54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545583" y="5794178"/>
            <a:ext cx="1571584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Fam</a:t>
            </a:r>
            <a:r>
              <a:rPr lang="it-IT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.</a:t>
            </a:r>
            <a:endParaRPr lang="it-IT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639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8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28625" y="0"/>
            <a:ext cx="8286750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giacché ti fece amor povero ancora.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55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Fede\Desktop\foto presepi 2011\foto scelte\JPEG\Incrocci2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1198"/>
            <a:ext cx="9182149" cy="612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>
            <p:custDataLst>
              <p:tags r:id="rId3"/>
            </p:custDataLst>
          </p:nvPr>
        </p:nvSpPr>
        <p:spPr>
          <a:xfrm>
            <a:off x="3500125" y="5797713"/>
            <a:ext cx="2637518" cy="1015663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0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/>
              </a:rPr>
              <a:t>Incrocci</a:t>
            </a:r>
            <a:endParaRPr lang="it-IT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libri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929117" y="332656"/>
            <a:ext cx="5216942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Prima Classificata</a:t>
            </a:r>
            <a:endParaRPr lang="it-IT" sz="54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545583" y="5794178"/>
            <a:ext cx="1571584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dirty="0" err="1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Fam</a:t>
            </a:r>
            <a:r>
              <a:rPr lang="it-IT" sz="5400" b="1" dirty="0" smtClean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/>
              </a:rPr>
              <a:t>.</a:t>
            </a:r>
            <a:endParaRPr lang="it-IT" sz="5400" b="1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348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Fede\Desktop\foto presepi 2011\foto scelte\JPEG\Incrocci4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4664" y="-743939"/>
            <a:ext cx="11397208" cy="7601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>
            <p:custDataLst>
              <p:tags r:id="rId3"/>
            </p:custDataLst>
          </p:nvPr>
        </p:nvSpPr>
        <p:spPr>
          <a:xfrm>
            <a:off x="0" y="1412776"/>
            <a:ext cx="2637518" cy="1015663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0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Calibri"/>
              </a:rPr>
              <a:t>Incrocci</a:t>
            </a:r>
            <a:endParaRPr lang="it-IT" sz="60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Calibri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210414" y="57398"/>
            <a:ext cx="5216942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dirty="0" smtClean="0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Prima Classificata</a:t>
            </a:r>
            <a:endParaRPr lang="it-IT" sz="54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-1655" y="5013176"/>
            <a:ext cx="25574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342900">
                    <a:schemeClr val="bg1"/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Premio:</a:t>
            </a:r>
            <a:endParaRPr lang="it-IT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342900">
                  <a:schemeClr val="bg1"/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956266" y="5802395"/>
            <a:ext cx="72314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495300">
                    <a:schemeClr val="bg1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Robot </a:t>
            </a:r>
            <a:r>
              <a:rPr lang="it-IT" sz="5400" b="1" cap="none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495300">
                    <a:schemeClr val="bg1"/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Puliscipavimenti</a:t>
            </a:r>
            <a:endParaRPr lang="it-IT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495300">
                  <a:schemeClr val="bg1"/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38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53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Fede\Desktop\foto presepi 2011\capannelle\JPEG\IMG_024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52536" y="1023119"/>
            <a:ext cx="9525001" cy="583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241730" y="561454"/>
            <a:ext cx="6660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7200" b="1" dirty="0" smtClean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Calibri"/>
              </a:rPr>
              <a:t>Inventa il tuo Presepe!</a:t>
            </a:r>
            <a:endParaRPr lang="it-IT" sz="7200" b="1" dirty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Calibri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436383" y="976952"/>
            <a:ext cx="4271234" cy="1015663"/>
          </a:xfrm>
          <a:prstGeom prst="rect">
            <a:avLst/>
          </a:prstGeom>
          <a:solidFill>
            <a:srgbClr val="FFFFFF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it-IT" sz="60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Premiazione</a:t>
            </a:r>
          </a:p>
        </p:txBody>
      </p:sp>
    </p:spTree>
    <p:extLst>
      <p:ext uri="{BB962C8B-B14F-4D97-AF65-F5344CB8AC3E}">
        <p14:creationId xmlns:p14="http://schemas.microsoft.com/office/powerpoint/2010/main" val="336817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Fede\Desktop\foto presepi 2011\capannelle\JPEG\IMG_02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985" y="1"/>
            <a:ext cx="9525000" cy="687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03904" y="188640"/>
            <a:ext cx="7417223" cy="175432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Categoria bambini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7-9 anni</a:t>
            </a:r>
            <a:endParaRPr lang="it-IT" sz="5400" b="1" cap="all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76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Fede\Desktop\foto presepi 2011\capannelle\JPEG\IMG_024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047" y="3067710"/>
            <a:ext cx="9836575" cy="379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10339" y="188640"/>
            <a:ext cx="5404364" cy="2585323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Il vincitore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con 51 voti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è il numero…</a:t>
            </a:r>
            <a:endParaRPr lang="it-IT" sz="5400" b="1" cap="all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00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Fede\Desktop\foto presepi 2011\capannelle\JPEG\IMG_024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3149" y="1793174"/>
            <a:ext cx="7457703" cy="506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907704" y="210127"/>
            <a:ext cx="6659135" cy="92333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Daniel Giuliano!</a:t>
            </a:r>
            <a:endParaRPr lang="it-IT" sz="5400" b="1" cap="all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002907" y="44624"/>
            <a:ext cx="1120821" cy="1200329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7200" b="1" cap="all" dirty="0" smtClean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Calibri"/>
              </a:rPr>
              <a:t>12</a:t>
            </a:r>
            <a:endParaRPr lang="it-IT" sz="7200" b="1" cap="all" dirty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702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Fede\Desktop\foto presepi 2011\capannelle\JPEG\IMG_02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6606" cy="686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805685" y="188640"/>
            <a:ext cx="7532640" cy="175432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Categoria ragazzi</a:t>
            </a:r>
            <a:endParaRPr lang="it-IT" sz="5400" b="1" cap="all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10-13 anni</a:t>
            </a:r>
            <a:endParaRPr lang="it-IT" sz="5400" b="1" cap="all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20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Fede\Desktop\foto presepi 2011\capannelle\JPEG\IMG_02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014439"/>
            <a:ext cx="9180512" cy="2638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484823" y="188640"/>
            <a:ext cx="8174354" cy="1754326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Il vincitore con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73 voti è il numero…</a:t>
            </a:r>
            <a:endParaRPr lang="it-IT" sz="5400" b="1" cap="all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C:\Users\Fede\Desktop\foto presepi 2011\capannelle\JPEG\IMG_027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077072"/>
            <a:ext cx="9180512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932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Fede\Desktop\foto presepi 2011\capannelle\JPEG\IMG_02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0"/>
            <a:ext cx="10677128" cy="7121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802829" y="188640"/>
            <a:ext cx="7032695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Gabriele </a:t>
            </a:r>
            <a:r>
              <a:rPr lang="it-IT" sz="5400" b="1" cap="all" dirty="0" err="1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Nencini</a:t>
            </a:r>
            <a:r>
              <a:rPr lang="it-IT" sz="5400" b="1" cap="all" dirty="0" smtClean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!</a:t>
            </a:r>
            <a:endParaRPr lang="it-IT" sz="5400" b="1" cap="all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611560" y="44624"/>
            <a:ext cx="1069524" cy="1200329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7200" b="1" cap="all" dirty="0" smtClean="0">
                <a:ln/>
                <a:solidFill>
                  <a:srgbClr val="4F81BD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Calibri"/>
              </a:rPr>
              <a:t> 9 </a:t>
            </a:r>
            <a:endParaRPr lang="it-IT" sz="7200" b="1" cap="all" dirty="0">
              <a:ln/>
              <a:solidFill>
                <a:srgbClr val="4F81BD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5481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6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6785" name="Rectangle 1"/>
          <p:cNvSpPr>
            <a:spLocks noChangeArrowheads="1"/>
          </p:cNvSpPr>
          <p:nvPr/>
        </p:nvSpPr>
        <p:spPr bwMode="auto">
          <a:xfrm>
            <a:off x="357188" y="0"/>
            <a:ext cx="8429625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giacché ti fece amor povero ancora.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84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latin typeface="Tahoma" pitchFamily="34" charset="0"/>
                <a:cs typeface="Tahoma" pitchFamily="34" charset="0"/>
              </a:rPr>
              <a:t>Il Signore sia con voi.</a:t>
            </a:r>
          </a:p>
          <a:p>
            <a:r>
              <a:rPr lang="it-IT" sz="4000" b="1">
                <a:latin typeface="Tahoma" pitchFamily="34" charset="0"/>
                <a:cs typeface="Tahoma" pitchFamily="34" charset="0"/>
              </a:rPr>
              <a:t>E con il tuo spirito. </a:t>
            </a:r>
            <a:endParaRPr lang="it-IT" sz="4000">
              <a:latin typeface="Tahoma" pitchFamily="34" charset="0"/>
              <a:cs typeface="Tahoma" pitchFamily="34" charset="0"/>
            </a:endParaRPr>
          </a:p>
          <a:p>
            <a:endParaRPr lang="it-IT" sz="4000">
              <a:latin typeface="Tahoma" pitchFamily="34" charset="0"/>
              <a:cs typeface="Tahoma" pitchFamily="34" charset="0"/>
            </a:endParaRPr>
          </a:p>
          <a:p>
            <a:r>
              <a:rPr lang="it-IT" sz="4000">
                <a:latin typeface="Tahoma" pitchFamily="34" charset="0"/>
                <a:cs typeface="Tahoma" pitchFamily="34" charset="0"/>
              </a:rPr>
              <a:t>Vi benedica Dio onnipotente </a:t>
            </a:r>
          </a:p>
          <a:p>
            <a:r>
              <a:rPr lang="it-IT" sz="4000">
                <a:latin typeface="Tahoma" pitchFamily="34" charset="0"/>
                <a:cs typeface="Tahoma" pitchFamily="34" charset="0"/>
              </a:rPr>
              <a:t>Padre e Figlio e Spirito Santo.		</a:t>
            </a:r>
          </a:p>
          <a:p>
            <a:r>
              <a:rPr lang="it-IT" sz="4000" b="1">
                <a:latin typeface="Tahoma" pitchFamily="34" charset="0"/>
                <a:cs typeface="Tahoma" pitchFamily="34" charset="0"/>
              </a:rPr>
              <a:t>Amen. </a:t>
            </a:r>
            <a:endParaRPr lang="it-IT" sz="4000">
              <a:latin typeface="Tahoma" pitchFamily="34" charset="0"/>
              <a:cs typeface="Tahoma" pitchFamily="34" charset="0"/>
            </a:endParaRPr>
          </a:p>
          <a:p>
            <a:endParaRPr lang="it-IT" sz="4000">
              <a:latin typeface="Tahoma" pitchFamily="34" charset="0"/>
              <a:cs typeface="Tahoma" pitchFamily="34" charset="0"/>
            </a:endParaRPr>
          </a:p>
          <a:p>
            <a:r>
              <a:rPr lang="it-IT" sz="4000">
                <a:latin typeface="Tahoma" pitchFamily="34" charset="0"/>
                <a:cs typeface="Tahoma" pitchFamily="34" charset="0"/>
              </a:rPr>
              <a:t>Nel nome del Signore: andate in pace.</a:t>
            </a:r>
          </a:p>
          <a:p>
            <a:r>
              <a:rPr lang="it-IT" sz="4000" b="1">
                <a:latin typeface="Tahoma" pitchFamily="34" charset="0"/>
                <a:cs typeface="Tahoma" pitchFamily="34" charset="0"/>
              </a:rPr>
              <a:t>Rendiamo grazie a Dio. </a:t>
            </a:r>
            <a:endParaRPr lang="it-IT" sz="4000"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3" descr="N:\05 Fotografie\Gite\Terrasanta\Terrasanta 2005\Terrasanta 2005 0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571472" y="4357694"/>
            <a:ext cx="8042587" cy="120032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317500"/>
          </a:effectLst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72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</a:rPr>
              <a:t>e alla sua famiglia</a:t>
            </a:r>
            <a:endParaRPr lang="it-IT" sz="72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Kristen ITC" pitchFamily="66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14282" y="285728"/>
            <a:ext cx="8643998" cy="120032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317500"/>
          </a:effectLst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72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</a:rPr>
              <a:t>Auguri ad Aurora</a:t>
            </a:r>
          </a:p>
        </p:txBody>
      </p:sp>
      <p:pic>
        <p:nvPicPr>
          <p:cNvPr id="266244" name="Picture 4" descr="http://immareli.altervista.org/ani/angelo_oro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736"/>
            <a:ext cx="2887579" cy="2857520"/>
          </a:xfrm>
          <a:prstGeom prst="rect">
            <a:avLst/>
          </a:prstGeom>
          <a:noFill/>
        </p:spPr>
      </p:pic>
      <p:pic>
        <p:nvPicPr>
          <p:cNvPr id="7" name="Picture 4" descr="http://immareli.altervista.org/ani/angelo_oro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7437">
            <a:off x="6368732" y="1390971"/>
            <a:ext cx="2887579" cy="2857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003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10" descr="http://immareli.altervista.org/ani/nativitamov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000100" y="285728"/>
            <a:ext cx="7297190" cy="6001643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317500"/>
          </a:effectLst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</a:rPr>
              <a:t>Ciao a tutti</a:t>
            </a:r>
          </a:p>
          <a:p>
            <a:pPr algn="ctr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</a:rPr>
              <a:t>e</a:t>
            </a:r>
          </a:p>
          <a:p>
            <a:pPr algn="ctr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</a:rPr>
              <a:t>buona</a:t>
            </a:r>
          </a:p>
          <a:p>
            <a:pPr algn="ctr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</a:rPr>
              <a:t>domenica</a:t>
            </a:r>
          </a:p>
        </p:txBody>
      </p:sp>
    </p:spTree>
    <p:extLst>
      <p:ext uri="{BB962C8B-B14F-4D97-AF65-F5344CB8AC3E}">
        <p14:creationId xmlns:p14="http://schemas.microsoft.com/office/powerpoint/2010/main" val="81601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ChangeArrowheads="1"/>
          </p:cNvSpPr>
          <p:nvPr/>
        </p:nvSpPr>
        <p:spPr bwMode="auto">
          <a:xfrm>
            <a:off x="214313" y="0"/>
            <a:ext cx="864393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>
                <a:latin typeface="Calibri" pitchFamily="34" charset="0"/>
                <a:cs typeface="Times New Roman" pitchFamily="18" charset="0"/>
              </a:rPr>
              <a:t>Padre d'immensa gloria, tu hai consacrato con potenza di Spirito Santo il tuo Verbo fatto uomo, e lo hai stabilito luce del mondo e alleanza di pace per tutti i popoli; concedi a noi che oggi celebriamo il mistero del suo battesimo nel Giordano, di vivere come fedeli imitatori del tuo Figlio prediletto, in cui il tuo amore si compiace. </a:t>
            </a:r>
            <a:endParaRPr lang="it-IT" sz="4000" b="1"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ttangolo 1"/>
          <p:cNvSpPr>
            <a:spLocks noChangeArrowheads="1"/>
          </p:cNvSpPr>
          <p:nvPr/>
        </p:nvSpPr>
        <p:spPr bwMode="auto">
          <a:xfrm>
            <a:off x="285750" y="857250"/>
            <a:ext cx="842962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Egli è Dio, e vive e regna con te, nell'unità dello Spirito Santo, per tutti i secoli dei secoli. 			</a:t>
            </a:r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Amen.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magine 3" descr="Angeli gloria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0"/>
            <a:ext cx="5072062" cy="684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stella come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286000" y="3013075"/>
            <a:ext cx="5857875" cy="144655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scendi dalle stelle, </a:t>
            </a:r>
          </a:p>
          <a:p>
            <a:pPr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 Re del cielo, 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http://www.compagniadellearmi.it/Galleria/2005/Civitella/Images/Il%20pozz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1"/>
          <p:cNvSpPr>
            <a:spLocks noChangeArrowheads="1"/>
          </p:cNvSpPr>
          <p:nvPr/>
        </p:nvSpPr>
        <p:spPr bwMode="auto">
          <a:xfrm>
            <a:off x="357188" y="100020"/>
            <a:ext cx="8358187" cy="44005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i="1" dirty="0">
                <a:latin typeface="Calibri" pitchFamily="34" charset="0"/>
                <a:ea typeface="Times New Roman" pitchFamily="18" charset="0"/>
                <a:cs typeface="Arial" charset="0"/>
              </a:rPr>
              <a:t>Dal libro del profeta Isaia</a:t>
            </a:r>
          </a:p>
          <a:p>
            <a:pPr algn="just"/>
            <a:endParaRPr lang="it-IT" sz="4000" i="1" dirty="0"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it-IT" sz="4000" dirty="0">
                <a:latin typeface="Calibri" pitchFamily="34" charset="0"/>
                <a:ea typeface="Times New Roman" pitchFamily="18" charset="0"/>
                <a:cs typeface="Arial" charset="0"/>
              </a:rPr>
              <a:t>Così dice il Signore: «O voi tutti assetati, venite all’acqua, voi che non avete denaro, venite; comprate e mangiate; venite, comprate senza denaro, senza pagare, vino e latte.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http://www.comune.pisa.it/wwfpisa/Trekking/Gite2006/Foto2006/Pozzo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ttangolo 1"/>
          <p:cNvSpPr>
            <a:spLocks noChangeArrowheads="1"/>
          </p:cNvSpPr>
          <p:nvPr/>
        </p:nvSpPr>
        <p:spPr bwMode="auto">
          <a:xfrm>
            <a:off x="357158" y="2786058"/>
            <a:ext cx="8643937" cy="378618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dirty="0">
                <a:latin typeface="Calibri" pitchFamily="34" charset="0"/>
                <a:ea typeface="Times New Roman" pitchFamily="18" charset="0"/>
                <a:cs typeface="Arial" charset="0"/>
              </a:rPr>
              <a:t>Perché spendete denaro per ciò che non è pane, il vostro guadagno per ciò che non sazia? Su, ascoltatemi e mangerete cose buone e gusterete cibi succulenti. Porgete l’orecchio e venite a me, ascoltate e vivrete.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http://www.zehwyn.online.fr/images/Arca_della_Alleanza_del_Patto/arca-alleanza-pat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ttangolo 1"/>
          <p:cNvSpPr>
            <a:spLocks noChangeArrowheads="1"/>
          </p:cNvSpPr>
          <p:nvPr/>
        </p:nvSpPr>
        <p:spPr bwMode="auto">
          <a:xfrm>
            <a:off x="214313" y="0"/>
            <a:ext cx="8715375" cy="501650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dirty="0">
                <a:latin typeface="Calibri" pitchFamily="34" charset="0"/>
                <a:ea typeface="Times New Roman" pitchFamily="18" charset="0"/>
                <a:cs typeface="Arial" charset="0"/>
              </a:rPr>
              <a:t>Io stabilirò per voi un’alleanza eterna, i favori assicurati a Davide. Ecco, l’ho costituito testimone fra i popoli, principe e sovrano sulle nazioni. Ecco, tu chiamerai gente che non conoscevi; accorreranno a te nazioni che non ti conoscevano a causa del Signore, tuo Dio, del Santo d’Israele, che ti onora.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http://www.luoghimisteriosi.it/sardegna/montedaccoddi/montedaccoddi%20(6)%20(Medium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Rettangolo 1"/>
          <p:cNvSpPr>
            <a:spLocks noChangeArrowheads="1"/>
          </p:cNvSpPr>
          <p:nvPr/>
        </p:nvSpPr>
        <p:spPr bwMode="auto">
          <a:xfrm>
            <a:off x="214313" y="41275"/>
            <a:ext cx="8715375" cy="56324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dirty="0">
                <a:latin typeface="Calibri" pitchFamily="34" charset="0"/>
                <a:ea typeface="Times New Roman" pitchFamily="18" charset="0"/>
                <a:cs typeface="Arial" charset="0"/>
              </a:rPr>
              <a:t>Cercate il Signore, mentre si fa trovare, invocatelo, mentre è vicino. L’empio abbandoni la sua via e l’uomo iniquo i suoi pensieri; ritorni al Signore che avrà misericordia di lui e al nostro Dio che largamente perdona. Perché i miei pensieri non sono i vostri pensieri, le vostre vie non sono le mie vie. Oracolo del Signore.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http://www.luoghimisteriosi.it/sardegna/montedaccoddi/montedaccoddi%20(6)%20(Medium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ttangolo 1"/>
          <p:cNvSpPr>
            <a:spLocks noChangeArrowheads="1"/>
          </p:cNvSpPr>
          <p:nvPr/>
        </p:nvSpPr>
        <p:spPr bwMode="auto">
          <a:xfrm>
            <a:off x="142875" y="58738"/>
            <a:ext cx="8715375" cy="1938337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dirty="0">
                <a:latin typeface="Calibri" pitchFamily="34" charset="0"/>
                <a:ea typeface="Times New Roman" pitchFamily="18" charset="0"/>
                <a:cs typeface="Arial" charset="0"/>
              </a:rPr>
              <a:t>Quanto il cielo sovrasta la terra, tanto le mie vie sovrastano le vostre vie, i miei pensieri sovrastano i vostri pensieri.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N:\05 Fotografie\Cattedrale\Canonica\nevicata 2005 04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1" name="Rettangolo 1"/>
          <p:cNvSpPr>
            <a:spLocks noChangeArrowheads="1"/>
          </p:cNvSpPr>
          <p:nvPr/>
        </p:nvSpPr>
        <p:spPr bwMode="auto">
          <a:xfrm>
            <a:off x="142875" y="142878"/>
            <a:ext cx="8715375" cy="378618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dirty="0">
                <a:latin typeface="Calibri" pitchFamily="34" charset="0"/>
                <a:ea typeface="Times New Roman" pitchFamily="18" charset="0"/>
                <a:cs typeface="Arial" charset="0"/>
              </a:rPr>
              <a:t>Come infatti la pioggia e la neve scendono dal cielo e non vi ritornano senza avere irrigato la terra, senza averla fecondata e fatta germogliare, perché dia il seme a chi semina e il pane a chi mangia,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 descr="N:\05 Fotografie\Cattedrale\Canonica\nevicata 2005 036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</p:pic>
      <p:sp>
        <p:nvSpPr>
          <p:cNvPr id="49155" name="Rettangolo 1"/>
          <p:cNvSpPr>
            <a:spLocks noChangeArrowheads="1"/>
          </p:cNvSpPr>
          <p:nvPr/>
        </p:nvSpPr>
        <p:spPr bwMode="auto">
          <a:xfrm>
            <a:off x="214313" y="1770086"/>
            <a:ext cx="8715375" cy="501650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 dirty="0">
                <a:latin typeface="Calibri" pitchFamily="34" charset="0"/>
                <a:ea typeface="Times New Roman" pitchFamily="18" charset="0"/>
                <a:cs typeface="Arial" charset="0"/>
              </a:rPr>
              <a:t>così sarà della mia parola uscita dalla mia bocca: non ritornerà a me senza effetto, senza aver operato ciò che desidero e senza aver compiuto ciò per cui l’ho mandata».</a:t>
            </a:r>
          </a:p>
          <a:p>
            <a:pPr algn="just"/>
            <a:r>
              <a:rPr lang="it-IT" sz="4000" dirty="0">
                <a:latin typeface="Calibri" pitchFamily="34" charset="0"/>
                <a:ea typeface="Times New Roman" pitchFamily="18" charset="0"/>
                <a:cs typeface="Arial" charset="0"/>
              </a:rPr>
              <a:t>Parola di Dio.	</a:t>
            </a:r>
          </a:p>
          <a:p>
            <a:pPr algn="just"/>
            <a:endParaRPr lang="it-IT" sz="4000" dirty="0"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it-IT" sz="4000" dirty="0">
                <a:latin typeface="Calibri" pitchFamily="34" charset="0"/>
                <a:ea typeface="Times New Roman" pitchFamily="18" charset="0"/>
                <a:cs typeface="Arial" charset="0"/>
              </a:rPr>
              <a:t>Rendiamo grazie a Dio.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Cascatas-3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0"/>
            <a:ext cx="85375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6600" b="1" i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ca-ES" sz="6600" b="1" i="1" dirty="0">
                <a:solidFill>
                  <a:srgbClr val="FF0A1E"/>
                </a:solidFill>
                <a:latin typeface="Comic Sans MS" pitchFamily="66" charset="0"/>
              </a:rPr>
              <a:t>Salmo responsoriale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1071563" y="1341438"/>
            <a:ext cx="8072437" cy="132397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ca-ES" dirty="0">
                <a:latin typeface="Time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Attingeremo con gioia </a:t>
            </a:r>
          </a:p>
          <a:p>
            <a:pPr algn="r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	alle sorgenti della salvezza.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214343" y="3571876"/>
            <a:ext cx="8715375" cy="3170238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Ecco, Dio è la mia salvezza;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io avrò fiducia, non avrò timore, perché mia forza e mio canto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è il Signore;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egli è stato la mia salvezza. </a:t>
            </a:r>
            <a:endParaRPr lang="ca-E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Cascatas-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Rettangolo 2"/>
          <p:cNvSpPr>
            <a:spLocks noChangeArrowheads="1"/>
          </p:cNvSpPr>
          <p:nvPr/>
        </p:nvSpPr>
        <p:spPr bwMode="auto">
          <a:xfrm>
            <a:off x="142908" y="187325"/>
            <a:ext cx="8858248" cy="3170237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Rendete grazie al Signore </a:t>
            </a:r>
          </a:p>
          <a:p>
            <a:pPr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invocate il suo nome, </a:t>
            </a:r>
          </a:p>
          <a:p>
            <a:pPr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proclamate fra i popoli </a:t>
            </a:r>
          </a:p>
          <a:p>
            <a:pPr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 sue opere, fate ricordare </a:t>
            </a:r>
          </a:p>
          <a:p>
            <a:pPr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che il suo nome è sublime.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928719" y="5445224"/>
            <a:ext cx="8072437" cy="132397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ca-ES" dirty="0">
                <a:latin typeface="Time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Attingeremo con gioia </a:t>
            </a:r>
          </a:p>
          <a:p>
            <a:pPr algn="r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	alle sorgenti della salvezza.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7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251520" y="116632"/>
            <a:ext cx="7643813" cy="4400550"/>
          </a:xfrm>
          <a:prstGeom prst="rect">
            <a:avLst/>
          </a:prstGeom>
          <a:solidFill>
            <a:schemeClr val="bg1">
              <a:alpha val="5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b="1" i="1" dirty="0">
                <a:latin typeface="Comic Sans MS" pitchFamily="66" charset="0"/>
              </a:rPr>
              <a:t>Cantate inni al Signore, </a:t>
            </a:r>
          </a:p>
          <a:p>
            <a:r>
              <a:rPr lang="it-IT" sz="4000" b="1" i="1" dirty="0">
                <a:latin typeface="Comic Sans MS" pitchFamily="66" charset="0"/>
              </a:rPr>
              <a:t>perché ha fatto cose eccelse, </a:t>
            </a:r>
          </a:p>
          <a:p>
            <a:r>
              <a:rPr lang="it-IT" sz="4000" b="1" i="1" dirty="0">
                <a:latin typeface="Comic Sans MS" pitchFamily="66" charset="0"/>
              </a:rPr>
              <a:t>le conosca tutta la terra. </a:t>
            </a:r>
          </a:p>
          <a:p>
            <a:r>
              <a:rPr lang="it-IT" sz="4000" b="1" i="1" dirty="0">
                <a:latin typeface="Comic Sans MS" pitchFamily="66" charset="0"/>
              </a:rPr>
              <a:t>Canta ed esulta, </a:t>
            </a:r>
          </a:p>
          <a:p>
            <a:r>
              <a:rPr lang="it-IT" sz="4000" b="1" i="1" dirty="0">
                <a:latin typeface="Comic Sans MS" pitchFamily="66" charset="0"/>
              </a:rPr>
              <a:t>tu che abiti in Sion, </a:t>
            </a:r>
          </a:p>
          <a:p>
            <a:r>
              <a:rPr lang="it-IT" sz="4000" b="1" i="1" dirty="0">
                <a:latin typeface="Comic Sans MS" pitchFamily="66" charset="0"/>
              </a:rPr>
              <a:t>perché grande in mezzo a te </a:t>
            </a:r>
          </a:p>
          <a:p>
            <a:r>
              <a:rPr lang="it-IT" sz="4000" b="1" i="1" dirty="0">
                <a:latin typeface="Comic Sans MS" pitchFamily="66" charset="0"/>
              </a:rPr>
              <a:t>è il Santo d’Israele. </a:t>
            </a:r>
            <a:endParaRPr lang="ca-ES" sz="4000" b="1" i="1" dirty="0">
              <a:latin typeface="Comic Sans MS" pitchFamily="66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187624" y="5219700"/>
            <a:ext cx="8072437" cy="132397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ca-ES" dirty="0">
                <a:latin typeface="Time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Attingeremo con gioia </a:t>
            </a:r>
          </a:p>
          <a:p>
            <a:pPr algn="r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	alle sorgenti della salvezza.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Betlem0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928813" y="214313"/>
            <a:ext cx="5143500" cy="144655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vieni in una grotta al freddo, al gelo.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Immagine 1" descr="Natale 2007 00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14282" y="142852"/>
            <a:ext cx="8929718" cy="2554545"/>
          </a:xfrm>
          <a:prstGeom prst="rect">
            <a:avLst/>
          </a:prstGeom>
          <a:solidFill>
            <a:srgbClr val="FFC000">
              <a:alpha val="52941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cap="all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Alle, alleluia, </a:t>
            </a:r>
            <a:r>
              <a:rPr lang="it-IT" sz="4000" cap="all" dirty="0" err="1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alleluia</a:t>
            </a:r>
            <a:r>
              <a:rPr lang="it-IT" sz="4000" cap="all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è nato il Salvatore, gloria su nel cielo. Alle, alleluia, </a:t>
            </a:r>
            <a:r>
              <a:rPr lang="it-IT" sz="4000" cap="all" dirty="0" err="1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alleluia</a:t>
            </a:r>
            <a:r>
              <a:rPr lang="it-IT" sz="4000" cap="all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è nato il Salvatore, pace sulla terra. 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magine 2" descr="Natale 2007 00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1"/>
          <p:cNvSpPr>
            <a:spLocks noChangeArrowheads="1"/>
          </p:cNvSpPr>
          <p:nvPr/>
        </p:nvSpPr>
        <p:spPr bwMode="auto">
          <a:xfrm>
            <a:off x="1428750" y="3429000"/>
            <a:ext cx="6643688" cy="3170238"/>
          </a:xfrm>
          <a:prstGeom prst="rect">
            <a:avLst/>
          </a:prstGeom>
          <a:solidFill>
            <a:srgbClr val="FFC000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Times New Roman" pitchFamily="18" charset="0"/>
              </a:rPr>
              <a:t>Giovanni, vedendo Gesù venire verso di lui, disse: «Ecco l’agnello di Dio, colui che toglie il peccato del mondo!».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Immagine 1" descr="Natale 2007 006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14313" y="142875"/>
            <a:ext cx="8929687" cy="2554288"/>
          </a:xfrm>
          <a:prstGeom prst="rect">
            <a:avLst/>
          </a:prstGeom>
          <a:solidFill>
            <a:srgbClr val="FFC000">
              <a:alpha val="52941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Alle, alleluia, </a:t>
            </a:r>
            <a:r>
              <a:rPr lang="it-IT" sz="4000" cap="all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alleluia</a:t>
            </a:r>
            <a:r>
              <a:rPr lang="it-IT" sz="400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, è nato il Salvatore, gloria su nel cielo. Alle, alleluia, </a:t>
            </a:r>
            <a:r>
              <a:rPr lang="it-IT" sz="4000" cap="all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alleluia</a:t>
            </a:r>
            <a:r>
              <a:rPr lang="it-IT" sz="400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, è nato il Salvatore, pace sulla terra. </a:t>
            </a:r>
            <a:endParaRPr lang="it-IT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ttangolo 1"/>
          <p:cNvSpPr>
            <a:spLocks noChangeArrowheads="1"/>
          </p:cNvSpPr>
          <p:nvPr/>
        </p:nvSpPr>
        <p:spPr bwMode="auto">
          <a:xfrm>
            <a:off x="214313" y="214313"/>
            <a:ext cx="7286625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endParaRPr lang="it-IT" sz="4000" b="1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Dal Vangelo secondo Marco.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56323" name="Picture 6" descr="Clicca per immagine full s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3263900"/>
            <a:ext cx="6143625" cy="359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61" name="Rectangle 1"/>
          <p:cNvSpPr>
            <a:spLocks noChangeArrowheads="1"/>
          </p:cNvSpPr>
          <p:nvPr/>
        </p:nvSpPr>
        <p:spPr bwMode="auto">
          <a:xfrm>
            <a:off x="500063" y="214313"/>
            <a:ext cx="7858125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dirty="0">
                <a:latin typeface="+mn-lt"/>
                <a:ea typeface="Times New Roman" pitchFamily="18" charset="0"/>
                <a:cs typeface="Times New Roman" pitchFamily="18" charset="0"/>
              </a:rPr>
              <a:t>In quel tempo, Giovanni proclamava: «Viene dopo di me colui che è più forte di me: io non sono degno di chinarmi per slegare i lacci dei suoi sandali.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Rettangolo 1"/>
          <p:cNvSpPr>
            <a:spLocks noChangeArrowheads="1"/>
          </p:cNvSpPr>
          <p:nvPr/>
        </p:nvSpPr>
        <p:spPr bwMode="auto">
          <a:xfrm>
            <a:off x="285720" y="214290"/>
            <a:ext cx="8715375" cy="132397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dirty="0">
                <a:latin typeface="+mn-lt"/>
                <a:ea typeface="Times New Roman" pitchFamily="18" charset="0"/>
                <a:cs typeface="Times New Roman" pitchFamily="18" charset="0"/>
              </a:rPr>
              <a:t>Io vi ho battezzato con acqua, ma egli vi battezzerà in Spirito Santo».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5" name="Rettangolo 1"/>
          <p:cNvSpPr>
            <a:spLocks noChangeArrowheads="1"/>
          </p:cNvSpPr>
          <p:nvPr/>
        </p:nvSpPr>
        <p:spPr bwMode="auto">
          <a:xfrm>
            <a:off x="214313" y="0"/>
            <a:ext cx="8786812" cy="193833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dirty="0">
                <a:latin typeface="+mn-lt"/>
                <a:ea typeface="Times New Roman" pitchFamily="18" charset="0"/>
                <a:cs typeface="Times New Roman" pitchFamily="18" charset="0"/>
              </a:rPr>
              <a:t>Ed ecco, in quei giorni, Gesù venne da </a:t>
            </a:r>
            <a:r>
              <a:rPr lang="it-IT" sz="4000" dirty="0" err="1">
                <a:latin typeface="+mn-lt"/>
                <a:ea typeface="Times New Roman" pitchFamily="18" charset="0"/>
                <a:cs typeface="Times New Roman" pitchFamily="18" charset="0"/>
              </a:rPr>
              <a:t>Nàzaret</a:t>
            </a:r>
            <a:r>
              <a:rPr lang="it-IT" sz="4000" dirty="0">
                <a:latin typeface="+mn-lt"/>
                <a:ea typeface="Times New Roman" pitchFamily="18" charset="0"/>
                <a:cs typeface="Times New Roman" pitchFamily="18" charset="0"/>
              </a:rPr>
              <a:t> di Galilea e fu battezzato nel Giordano da Giovanni.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http://www.maran-ata.it/immagini/battesim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Rettangolo 1"/>
          <p:cNvSpPr>
            <a:spLocks noChangeArrowheads="1"/>
          </p:cNvSpPr>
          <p:nvPr/>
        </p:nvSpPr>
        <p:spPr bwMode="auto">
          <a:xfrm>
            <a:off x="214282" y="4429132"/>
            <a:ext cx="8715375" cy="193833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dirty="0">
                <a:latin typeface="+mn-lt"/>
                <a:ea typeface="Times New Roman" pitchFamily="18" charset="0"/>
                <a:cs typeface="Times New Roman" pitchFamily="18" charset="0"/>
              </a:rPr>
              <a:t>E, subito, uscendo dall’acqua, vide squarciarsi i cieli e lo Spirito discendere verso di lui come una colomba.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http://www.maran-ata.it/immagini/gesu1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ttangolo 1"/>
          <p:cNvSpPr>
            <a:spLocks noChangeArrowheads="1"/>
          </p:cNvSpPr>
          <p:nvPr/>
        </p:nvSpPr>
        <p:spPr bwMode="auto">
          <a:xfrm>
            <a:off x="214282" y="4643446"/>
            <a:ext cx="8715375" cy="193833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dirty="0">
                <a:latin typeface="+mn-lt"/>
                <a:ea typeface="Times New Roman" pitchFamily="18" charset="0"/>
                <a:cs typeface="Times New Roman" pitchFamily="18" charset="0"/>
              </a:rPr>
              <a:t>E venne una voce dal cielo: </a:t>
            </a:r>
          </a:p>
          <a:p>
            <a:pPr algn="just">
              <a:defRPr/>
            </a:pPr>
            <a:r>
              <a:rPr lang="it-IT" sz="4000" dirty="0">
                <a:latin typeface="+mn-lt"/>
                <a:ea typeface="Times New Roman" pitchFamily="18" charset="0"/>
                <a:cs typeface="Times New Roman" pitchFamily="18" charset="0"/>
              </a:rPr>
              <a:t>«Tu sei il Figlio mio, l’amato: </a:t>
            </a:r>
          </a:p>
          <a:p>
            <a:pPr algn="just">
              <a:defRPr/>
            </a:pPr>
            <a:r>
              <a:rPr lang="it-IT" sz="4000" dirty="0">
                <a:latin typeface="+mn-lt"/>
                <a:ea typeface="Times New Roman" pitchFamily="18" charset="0"/>
                <a:cs typeface="Times New Roman" pitchFamily="18" charset="0"/>
              </a:rPr>
              <a:t>in te ho posto il mio compiacimento».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 descr="Battesimo Gesù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631031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62468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 descr="Clicca per immagine full s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928688" y="214313"/>
            <a:ext cx="5143500" cy="144655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vieni in una grotta al freddo, al gelo.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9371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ttangolo 1"/>
          <p:cNvSpPr>
            <a:spLocks noChangeArrowheads="1"/>
          </p:cNvSpPr>
          <p:nvPr/>
        </p:nvSpPr>
        <p:spPr bwMode="auto">
          <a:xfrm>
            <a:off x="285750" y="0"/>
            <a:ext cx="85725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Fratelli carissimi, invochiamo la misericordia di Cristo nostro Signore per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questa bambina chiamata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alla grazia del battesimo, per i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suoi genitori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, per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il padrino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la madrina,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e per tutti i battezzati.</a:t>
            </a:r>
          </a:p>
          <a:p>
            <a:pPr algn="just"/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Preghiamo insieme e diciamo: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Ascoltaci, o Signore.</a:t>
            </a:r>
          </a:p>
          <a:p>
            <a:pPr algn="just"/>
            <a:r>
              <a:rPr lang="it-IT" sz="4000" b="1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Ascoltaci, o Signore.</a:t>
            </a:r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45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ttangolo 1"/>
          <p:cNvSpPr>
            <a:spLocks noChangeArrowheads="1"/>
          </p:cNvSpPr>
          <p:nvPr/>
        </p:nvSpPr>
        <p:spPr bwMode="auto">
          <a:xfrm>
            <a:off x="285750" y="0"/>
            <a:ext cx="8286750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Perché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Aurora sia illuminata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dal mistero della tua morte e risurrezione,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rinasca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 nuova vita 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sia incorporata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alla tua santa  Chiesa: noi ti preghiamo.</a:t>
            </a:r>
          </a:p>
          <a:p>
            <a:pPr algn="just"/>
            <a:endParaRPr lang="it-IT" sz="16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Perché con la grazia del Battesimo e della Confermazione (</a:t>
            </a:r>
            <a:r>
              <a:rPr lang="it-IT" sz="4000" i="1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Cresima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)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diventi fedele discepola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testimone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del tuo Vangelo: noi ti preghiamo.</a:t>
            </a:r>
          </a:p>
        </p:txBody>
      </p:sp>
    </p:spTree>
    <p:extLst>
      <p:ext uri="{BB962C8B-B14F-4D97-AF65-F5344CB8AC3E}">
        <p14:creationId xmlns:p14="http://schemas.microsoft.com/office/powerpoint/2010/main" val="426288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ttangolo 1"/>
          <p:cNvSpPr>
            <a:spLocks noChangeArrowheads="1"/>
          </p:cNvSpPr>
          <p:nvPr/>
        </p:nvSpPr>
        <p:spPr bwMode="auto">
          <a:xfrm>
            <a:off x="357188" y="0"/>
            <a:ext cx="828675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Perché da te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guidata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camminino in santità di vita 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giunga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alla vita eterna: noi ti preghiamo.</a:t>
            </a:r>
          </a:p>
          <a:p>
            <a:pPr algn="just"/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Perché i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suoi genitori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il padrino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la madrina,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diano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 lei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, con il tuo aiuto, una chiara testimonianza di fede: noi ti preghiamo.</a:t>
            </a:r>
          </a:p>
        </p:txBody>
      </p:sp>
    </p:spTree>
    <p:extLst>
      <p:ext uri="{BB962C8B-B14F-4D97-AF65-F5344CB8AC3E}">
        <p14:creationId xmlns:p14="http://schemas.microsoft.com/office/powerpoint/2010/main" val="46705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ttangolo 1"/>
          <p:cNvSpPr>
            <a:spLocks noChangeArrowheads="1"/>
          </p:cNvSpPr>
          <p:nvPr/>
        </p:nvSpPr>
        <p:spPr bwMode="auto">
          <a:xfrm>
            <a:off x="214313" y="571500"/>
            <a:ext cx="85725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Perché tu custodisca sempre nel tuo amore la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sua famiglia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: noi ti preghiamo.</a:t>
            </a:r>
          </a:p>
          <a:p>
            <a:pPr algn="just"/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Perché tu ravvivi in noi la grazia del Battesimo: noi ti preghiamo.</a:t>
            </a:r>
          </a:p>
        </p:txBody>
      </p:sp>
    </p:spTree>
    <p:extLst>
      <p:ext uri="{BB962C8B-B14F-4D97-AF65-F5344CB8AC3E}">
        <p14:creationId xmlns:p14="http://schemas.microsoft.com/office/powerpoint/2010/main" val="261376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dopo aver implorato la misericordia del Signore, invochiamo ora l'inter-cessione dei Santi.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endParaRPr lang="it-IT" sz="40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Santa Maria Madre di Dio </a:t>
            </a:r>
          </a:p>
          <a:p>
            <a:pPr algn="r"/>
            <a:r>
              <a:rPr lang="it-IT" sz="40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Prega per noi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San Giovanni Battista	</a:t>
            </a:r>
          </a:p>
          <a:p>
            <a:pPr algn="r"/>
            <a:r>
              <a:rPr lang="it-IT" sz="40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Prega per noi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San Giuseppe		    </a:t>
            </a:r>
            <a:r>
              <a:rPr lang="it-IT" sz="40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Prega per noi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69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ttangolo 1"/>
          <p:cNvSpPr>
            <a:spLocks noChangeArrowheads="1"/>
          </p:cNvSpPr>
          <p:nvPr/>
        </p:nvSpPr>
        <p:spPr bwMode="auto">
          <a:xfrm>
            <a:off x="285750" y="428625"/>
            <a:ext cx="85725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Sant'</a:t>
            </a:r>
            <a:r>
              <a:rPr lang="it-IT" sz="4000" dirty="0" err="1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Allucio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	       	</a:t>
            </a:r>
            <a:r>
              <a:rPr lang="it-IT" sz="40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Prega per noi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Santi tutti di Dio	      </a:t>
            </a:r>
            <a:r>
              <a:rPr lang="it-IT" sz="40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Pregate per noi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042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ttangolo 1"/>
          <p:cNvSpPr>
            <a:spLocks noChangeArrowheads="1"/>
          </p:cNvSpPr>
          <p:nvPr/>
        </p:nvSpPr>
        <p:spPr bwMode="auto">
          <a:xfrm>
            <a:off x="285750" y="0"/>
            <a:ext cx="8643938" cy="747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Dio onnipotente ed eterno, tu hai mandato nel mondo il tuo Figlio per distruggere il potere di satana, spirito del male e trasferire l'uomo dalle tenebre nel tuo regno di luce infinita; umilmente ti preghiamo: libera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questa bambina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dal peccato originale, 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consacrala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tempio della tua gloria, dimora dello Spirito Santo. Per Cristo nostro Signore.	                 </a:t>
            </a:r>
            <a:r>
              <a:rPr lang="de-DE" sz="40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Amen.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endParaRPr lang="it-IT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6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ttangolo 1"/>
          <p:cNvSpPr>
            <a:spLocks noChangeArrowheads="1"/>
          </p:cNvSpPr>
          <p:nvPr/>
        </p:nvSpPr>
        <p:spPr bwMode="auto">
          <a:xfrm>
            <a:off x="357188" y="0"/>
            <a:ext cx="85725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de-DE" sz="40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just"/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Aurora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, </a:t>
            </a:r>
            <a:endParaRPr lang="it-IT" sz="40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just"/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ti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ungo con l'olio, segno di salvezza: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ti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fortifichi con la sua potenza Cristo Salvatore, che vive e regna nei secoli dei secoli.		</a:t>
            </a:r>
            <a:r>
              <a:rPr lang="it-IT" sz="40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Amen.</a:t>
            </a:r>
            <a:endParaRPr lang="it-IT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04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www.gruppoliturgico.com/Battesimo/1097.jpg">
            <a:hlinkClick r:id="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28" y="357166"/>
            <a:ext cx="6643734" cy="66437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151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4" descr="Nat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0034" y="285728"/>
            <a:ext cx="6572250" cy="2123658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 Bambino mio divino, </a:t>
            </a:r>
          </a:p>
          <a:p>
            <a:pPr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io ti vedo qui a tremar:</a:t>
            </a:r>
          </a:p>
          <a:p>
            <a:pPr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 Dio beato!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ttangolo 1"/>
          <p:cNvSpPr>
            <a:spLocks noChangeArrowheads="1"/>
          </p:cNvSpPr>
          <p:nvPr/>
        </p:nvSpPr>
        <p:spPr bwMode="auto">
          <a:xfrm>
            <a:off x="285750" y="0"/>
            <a:ext cx="8501063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Voi sapete, fratelli carissimi, che nel mistero dell'acqua battesimale Dio ha voluto comunicarci la sua stessa vita. Rivolgiamo a lui tutti insieme la nostra preghiera, perché effonda la sua grazia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sulla bambina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che in quest'acqua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sarà battezzata.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79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ttangolo 1"/>
          <p:cNvSpPr>
            <a:spLocks noChangeArrowheads="1"/>
          </p:cNvSpPr>
          <p:nvPr/>
        </p:nvSpPr>
        <p:spPr bwMode="auto">
          <a:xfrm>
            <a:off x="285750" y="0"/>
            <a:ext cx="8215313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Dio, per mezzo dei segni sacramentali, tu operi con invisibile potenza le meraviglie della sal-vezza; e in molti modi, attraverso i tempi, hai preparato l'acqua, tua creatura ad essere segno del battesimo: fin dalle origini il tuo Spirito si librava sulle acque perché contenessero in germe la forza di santificare; </a:t>
            </a:r>
            <a:endParaRPr lang="it-IT" sz="4000" i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85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ttangolo 1"/>
          <p:cNvSpPr>
            <a:spLocks noChangeArrowheads="1"/>
          </p:cNvSpPr>
          <p:nvPr/>
        </p:nvSpPr>
        <p:spPr bwMode="auto">
          <a:xfrm>
            <a:off x="428625" y="0"/>
            <a:ext cx="8143875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anche nel diluvio hai prefigurato il Battesimo, perché, oggi come allora, l'acqua segnasse la fine del peccato e l'inizio della vita nuova; tu hai liberato dalla schiavitù i figli di Abramo, facendoli passare illesi attraverso il Mar Rosso, perché fossero immagine del futuro popolo dei battezzati; </a:t>
            </a:r>
            <a:endParaRPr lang="it-IT" sz="4000" i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650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ttangolo 1"/>
          <p:cNvSpPr>
            <a:spLocks noChangeArrowheads="1"/>
          </p:cNvSpPr>
          <p:nvPr/>
        </p:nvSpPr>
        <p:spPr bwMode="auto">
          <a:xfrm>
            <a:off x="285750" y="0"/>
            <a:ext cx="85725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infine, nella pienezza dei tempi, il tuo Figlio, battezzato nell'acqua del Giordano, fu consacrato dallo Spirito Santo; innalzato sulla croce, egli versò dal suo fianco sangue ed acqua; e dopo la sua risurrezione comandò ai discepoli: "Andate, annunciate il Vangelo a tutti i popoli, e battezzateli nel nome del Padre e del Figlio e dello Spirito Santo".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3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ttangolo 1"/>
          <p:cNvSpPr>
            <a:spLocks noChangeArrowheads="1"/>
          </p:cNvSpPr>
          <p:nvPr/>
        </p:nvSpPr>
        <p:spPr bwMode="auto">
          <a:xfrm>
            <a:off x="285750" y="0"/>
            <a:ext cx="828675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ora, Padre, guarda con amore la tua Chiesa: fa' scaturire per lei la sorgente del Battesimo, infondi in quest'acqua, per opera dello Spirito Santo, la grazia del tuo unico Figlio; affinché con il sacramento del Battesimo, l'uomo, fatto a tua immagine, sia lavato dalla macchia del peccato, e dall'acqua e dallo Spirito Santo rinasca come nuova creatura.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37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ttangolo 1"/>
          <p:cNvSpPr>
            <a:spLocks noChangeArrowheads="1"/>
          </p:cNvSpPr>
          <p:nvPr/>
        </p:nvSpPr>
        <p:spPr bwMode="auto">
          <a:xfrm>
            <a:off x="214313" y="357188"/>
            <a:ext cx="85725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Discenda in quest'acqua la potenza dello Spirito Santo: perché coloro che in essa riceveranno il Battesimo, siano sepolti con Cristo nella morte e con lui risorgano alla vita immortale.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Per Cristo nostro Signore.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Amen.</a:t>
            </a:r>
            <a:endParaRPr lang="it-IT" sz="4000" i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76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ttangolo 1"/>
          <p:cNvSpPr>
            <a:spLocks noChangeArrowheads="1"/>
          </p:cNvSpPr>
          <p:nvPr/>
        </p:nvSpPr>
        <p:spPr bwMode="auto">
          <a:xfrm>
            <a:off x="214313" y="0"/>
            <a:ext cx="8501062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Cari genitori,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padrino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madrina, la bambina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che voi presentate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sta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per ricevere il Battesimo. Nel suo amore Dio darà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 lei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una vita nuova 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rinascerà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dall'acqua e dallo Spirito Santo.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 voi il compito di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educarla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nella fede, perché la vita divina che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riceve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in dono sia preservata dal peccato e cresca di giorno in giorno. 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2191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ttangolo 1"/>
          <p:cNvSpPr>
            <a:spLocks noChangeArrowheads="1"/>
          </p:cNvSpPr>
          <p:nvPr/>
        </p:nvSpPr>
        <p:spPr bwMode="auto">
          <a:xfrm>
            <a:off x="285750" y="0"/>
            <a:ext cx="85725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Se dunque in forza della vostra fede, siete pronti ad assumervi questo impegno, memori delle promesse del vostro Battesimo, rinunciate al peccato, e fate la vostra professione di fede in Cristo Gesù: è la fede della Chiesa nella quale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vostra figlia viene battezzata.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60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ttangolo 1"/>
          <p:cNvSpPr>
            <a:spLocks noChangeArrowheads="1"/>
          </p:cNvSpPr>
          <p:nvPr/>
        </p:nvSpPr>
        <p:spPr bwMode="auto">
          <a:xfrm>
            <a:off x="285750" y="0"/>
            <a:ext cx="85725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Rinunciate al peccato, per vivere nella libertà dei figli di Dio?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Rinuncio.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Rinunciate alle seduzioni del male, per non lasciarvi dominare dal peccato?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Rinuncio.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Rinunciate a Satana, origine e causa di ogni peccato?		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Rinuncio.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716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Credete in Dio, Padre onnipotente, creatore del cielo e della terra?  </a:t>
            </a:r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Credo.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Credete in Gesù Cristo, suo unico Figlio, nostro Signore, che nacque da Maria vergine, morì e fu sepolto, è risuscitato dai morti e siede alla destra del Padre?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Credo.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62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 descr="Diapositiva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8033" name="Rectangle 1"/>
          <p:cNvSpPr>
            <a:spLocks noChangeArrowheads="1"/>
          </p:cNvSpPr>
          <p:nvPr/>
        </p:nvSpPr>
        <p:spPr bwMode="auto">
          <a:xfrm>
            <a:off x="1571604" y="0"/>
            <a:ext cx="5715041" cy="144655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Ah, quanto ti costò </a:t>
            </a:r>
          </a:p>
          <a:p>
            <a:pPr algn="ctr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l'avermi amato.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Credete nello Spirito Santo, la santa Chiesa cattolica, la comunione dei santi, la remissione dei peccati, la risurrezione della carne e la vita eterna?	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Credo.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Questa è la nostra fede. Questa è la fede della Chiesa. E noi ci gloriamo di professarla, in Cristo Gesù nostro Signore.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Amen.</a:t>
            </a:r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94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N:\05 Fotografie\Gite\Terrasanta\Terrasanta 2008\Terrasanta 2008 1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969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ttangolo 1"/>
          <p:cNvSpPr>
            <a:spLocks noChangeArrowheads="1"/>
          </p:cNvSpPr>
          <p:nvPr/>
        </p:nvSpPr>
        <p:spPr bwMode="auto">
          <a:xfrm>
            <a:off x="928688" y="88900"/>
            <a:ext cx="7929562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Volete dunque che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Aurora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riceva il battesimo </a:t>
            </a:r>
          </a:p>
          <a:p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nella fede della Chiesa </a:t>
            </a:r>
          </a:p>
          <a:p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che tutti insieme </a:t>
            </a:r>
          </a:p>
          <a:p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abbiamo professato?</a:t>
            </a:r>
          </a:p>
          <a:p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Sì, lo vogliamo.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31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mmareli.altervista.org/ani/acquab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034" y="4542068"/>
            <a:ext cx="3859932" cy="2315962"/>
          </a:xfrm>
          <a:prstGeom prst="rect">
            <a:avLst/>
          </a:prstGeom>
          <a:noFill/>
        </p:spPr>
      </p:pic>
      <p:sp>
        <p:nvSpPr>
          <p:cNvPr id="67586" name="Rettangolo 1"/>
          <p:cNvSpPr>
            <a:spLocks noChangeArrowheads="1"/>
          </p:cNvSpPr>
          <p:nvPr/>
        </p:nvSpPr>
        <p:spPr bwMode="auto">
          <a:xfrm>
            <a:off x="2214563" y="285750"/>
            <a:ext cx="45720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Aurora,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io ti battezzo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nel nome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del Padre e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del Figlio e 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dello Spirito Santo.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91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M:\05 Fotografie\Gite\Terrasanta 2007\Terrasanta 2007 1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697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ttangolo 1"/>
          <p:cNvSpPr>
            <a:spLocks noChangeArrowheads="1"/>
          </p:cNvSpPr>
          <p:nvPr/>
        </p:nvSpPr>
        <p:spPr bwMode="auto">
          <a:xfrm>
            <a:off x="142875" y="212725"/>
            <a:ext cx="8786813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Dio onnipotente, Padre del nostro Si-gnore Gesù Cristo,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ha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liberata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dal peccato 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ha fatto rinascere dall'ac-qua e dallo Spirito Santo,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unendoti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al suo popolo; egli stesso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consacra con il crisma di salvezza, perché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inse-rita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in Cristo, sacerdote, re e profeta,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tu sia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sempre membra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viva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del suo corpo per la vita eterna. 	       </a:t>
            </a:r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Amen.</a:t>
            </a:r>
            <a:endParaRPr lang="it-IT" sz="4000" i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58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M:\05 Fotografie\Gite\Terrasanta 2007\Terrasanta 2007 18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314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ttangolo 1"/>
          <p:cNvSpPr>
            <a:spLocks noChangeArrowheads="1"/>
          </p:cNvSpPr>
          <p:nvPr/>
        </p:nvSpPr>
        <p:spPr bwMode="auto">
          <a:xfrm>
            <a:off x="214313" y="0"/>
            <a:ext cx="8715375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Aurora, 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sei diventata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nuova creatura, </a:t>
            </a:r>
          </a:p>
          <a:p>
            <a:pPr algn="just"/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E ti sei rivestita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di Cristo. 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Questa veste bianca sia segno della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tua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nuova dignità: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aiutata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dalle parole e dall'esempio dei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tuoi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cari,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portala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senza macchia per la vita eterna.</a:t>
            </a:r>
          </a:p>
          <a:p>
            <a:pPr algn="just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Amen.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23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holyart.it/images/holyart/AC010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0"/>
            <a:ext cx="6865954" cy="68659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751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ttangolo 1"/>
          <p:cNvSpPr>
            <a:spLocks noChangeArrowheads="1"/>
          </p:cNvSpPr>
          <p:nvPr/>
        </p:nvSpPr>
        <p:spPr bwMode="auto">
          <a:xfrm>
            <a:off x="357188" y="0"/>
            <a:ext cx="8501062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Ricevete la luce di Cristo.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 voi, genitori, e a voi,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padrino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madrina,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è affidato questo segno pasquale, fiamma che sempre dovete alimentare. Abbiate cura che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la vostra bambina, illuminata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da Cristo,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viva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sempre come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figlia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della luce; e perseverando nella fede,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vada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incontro al Signore che viene, con tutti i santi, nel regno dei cieli.</a:t>
            </a:r>
            <a:endParaRPr lang="it-IT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17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natività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8033" name="Rectangle 1"/>
          <p:cNvSpPr>
            <a:spLocks noChangeArrowheads="1"/>
          </p:cNvSpPr>
          <p:nvPr/>
        </p:nvSpPr>
        <p:spPr bwMode="auto">
          <a:xfrm>
            <a:off x="1928794" y="0"/>
            <a:ext cx="5500726" cy="144655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Ah, quanto ti costò </a:t>
            </a:r>
          </a:p>
          <a:p>
            <a:pPr algn="ctr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l'avermi amato.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8" name="Picture 2" descr="N:\05 Fotografie\Cattedrale\Pasqua\Pasqua 2009\Pasqua 2009 0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541" cy="6858000"/>
          </a:xfrm>
          <a:prstGeom prst="rect">
            <a:avLst/>
          </a:prstGeom>
          <a:noFill/>
        </p:spPr>
      </p:pic>
      <p:pic>
        <p:nvPicPr>
          <p:cNvPr id="9218" name="Picture 2" descr="http://immareli.altervista.org/ani/candela0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2924">
            <a:off x="3000364" y="714356"/>
            <a:ext cx="1000132" cy="32596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9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ttangolo 1"/>
          <p:cNvSpPr>
            <a:spLocks noChangeArrowheads="1"/>
          </p:cNvSpPr>
          <p:nvPr/>
        </p:nvSpPr>
        <p:spPr bwMode="auto">
          <a:xfrm>
            <a:off x="285750" y="214313"/>
            <a:ext cx="857250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Il Signore Gesù, che fece udire i sordi e parlare i muti, ti conceda di ascoltare presto la sua parola, e di professare la tua fede, a lode e gloria di Dio Padre.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Amen.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406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ttp://immareli.altervista.org/ani/cometa03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785794"/>
            <a:ext cx="4684451" cy="1428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970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licca per immagine full s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4001" name="Rectangle 1"/>
          <p:cNvSpPr>
            <a:spLocks noChangeArrowheads="1"/>
          </p:cNvSpPr>
          <p:nvPr/>
        </p:nvSpPr>
        <p:spPr bwMode="auto">
          <a:xfrm>
            <a:off x="1143000" y="121116"/>
            <a:ext cx="6786563" cy="1938992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Astro del ciel,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Pargol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divin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! Mite Agnello Redentor!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licca per immagine full s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90630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285875" y="357188"/>
            <a:ext cx="6357938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Tu che i vati da lungi sognar, tu che angeliche voci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annunziar.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tillilh9821.altervista.org/albums/userpics/10001/26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Rettangolo 1"/>
          <p:cNvSpPr>
            <a:spLocks noChangeArrowheads="1"/>
          </p:cNvSpPr>
          <p:nvPr/>
        </p:nvSpPr>
        <p:spPr bwMode="auto">
          <a:xfrm>
            <a:off x="1928813" y="5000625"/>
            <a:ext cx="5715000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Luce dona alle menti, pace infondi nei cuor!</a:t>
            </a:r>
            <a:endParaRPr lang="it-IT" sz="4000" dirty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icca per immagine full s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Rettangolo 1"/>
          <p:cNvSpPr>
            <a:spLocks noChangeArrowheads="1"/>
          </p:cNvSpPr>
          <p:nvPr/>
        </p:nvSpPr>
        <p:spPr bwMode="auto">
          <a:xfrm>
            <a:off x="3429000" y="0"/>
            <a:ext cx="5715000" cy="1323975"/>
          </a:xfrm>
          <a:prstGeom prst="rect">
            <a:avLst/>
          </a:prstGeom>
          <a:solidFill>
            <a:srgbClr val="FFFFFF">
              <a:alpha val="8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Luce dona alle menti, pace infondi nei cuor! </a:t>
            </a:r>
            <a:endParaRPr lang="it-IT" sz="4000" dirty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tal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628960" y="5504584"/>
            <a:ext cx="7886080" cy="1323439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Astro del ciel,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Pargol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divin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! Mite Agnello Redentor!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42" name="Object 2"/>
          <p:cNvGraphicFramePr>
            <a:graphicFrameLocks noChangeAspect="1"/>
          </p:cNvGraphicFramePr>
          <p:nvPr/>
        </p:nvGraphicFramePr>
        <p:xfrm>
          <a:off x="0" y="-1588"/>
          <a:ext cx="9144000" cy="6861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Diapositiva" r:id="rId4" imgW="4572180" imgH="3428972" progId="PowerPoint.Slide.8">
                  <p:embed/>
                </p:oleObj>
              </mc:Choice>
              <mc:Fallback>
                <p:oleObj name="Diapositiva" r:id="rId4" imgW="4572180" imgH="3428972" progId="PowerPoint.Slid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1588"/>
                        <a:ext cx="9144000" cy="68611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tangolo 1"/>
          <p:cNvSpPr/>
          <p:nvPr/>
        </p:nvSpPr>
        <p:spPr>
          <a:xfrm>
            <a:off x="107504" y="142875"/>
            <a:ext cx="9036496" cy="1323439"/>
          </a:xfrm>
          <a:prstGeom prst="rect">
            <a:avLst/>
          </a:prstGeom>
          <a:solidFill>
            <a:srgbClr val="FFFFFF">
              <a:alpha val="69804"/>
            </a:srgbClr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Tu di stirpe regale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decor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, tu virgineo mistico fior,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tillilh9821.altervista.org/albums/userpics/10001/26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Rettangolo 1"/>
          <p:cNvSpPr>
            <a:spLocks noChangeArrowheads="1"/>
          </p:cNvSpPr>
          <p:nvPr/>
        </p:nvSpPr>
        <p:spPr bwMode="auto">
          <a:xfrm>
            <a:off x="1928813" y="5000625"/>
            <a:ext cx="5715000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Luce dona alle menti, pace infondi nei cuor!</a:t>
            </a:r>
            <a:endParaRPr lang="it-IT" sz="4000" dirty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04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Che nome date alla vostra bambina?</a:t>
            </a:r>
          </a:p>
          <a:p>
            <a:pPr algn="just"/>
            <a:r>
              <a:rPr lang="en-GB" sz="4000" i="1" dirty="0" err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Genitori</a:t>
            </a:r>
            <a:r>
              <a:rPr lang="en-GB" sz="4000" b="1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   N . . .</a:t>
            </a:r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just"/>
            <a:endParaRPr lang="en-GB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en-GB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Per </a:t>
            </a:r>
            <a:r>
              <a:rPr lang="en-GB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Aurora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che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cosa chiedete alla Chiesa di Dio?</a:t>
            </a:r>
          </a:p>
          <a:p>
            <a:pPr algn="just"/>
            <a:r>
              <a:rPr lang="it-IT" sz="4000" i="1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Genitori</a:t>
            </a:r>
            <a:r>
              <a:rPr lang="it-IT" sz="4000" b="1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   Il Battesimo</a:t>
            </a:r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491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icca per immagine full s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Rettangolo 1"/>
          <p:cNvSpPr>
            <a:spLocks noChangeArrowheads="1"/>
          </p:cNvSpPr>
          <p:nvPr/>
        </p:nvSpPr>
        <p:spPr bwMode="auto">
          <a:xfrm>
            <a:off x="3429000" y="0"/>
            <a:ext cx="5715000" cy="1323975"/>
          </a:xfrm>
          <a:prstGeom prst="rect">
            <a:avLst/>
          </a:prstGeom>
          <a:solidFill>
            <a:srgbClr val="FFFFFF">
              <a:alpha val="8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Luce dona alle menti, pace infondi nei cuor! </a:t>
            </a:r>
            <a:endParaRPr lang="it-IT" sz="4000" dirty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79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Nat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85750" y="0"/>
            <a:ext cx="8606730" cy="1323439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Astro del ciel,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Pargol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divin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! Mite Agnello Redentor!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ttp://tillilh9821.altervista.org/albums/userpics/10001/1_5_JosiesGift_co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85750" y="142875"/>
            <a:ext cx="8534722" cy="1323439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Tu disceso a scontare l'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error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, tu sol nato a parlare d'amor.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tillilh9821.altervista.org/albums/userpics/10001/26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3" name="Rettangolo 1"/>
          <p:cNvSpPr>
            <a:spLocks noChangeArrowheads="1"/>
          </p:cNvSpPr>
          <p:nvPr/>
        </p:nvSpPr>
        <p:spPr bwMode="auto">
          <a:xfrm>
            <a:off x="1928813" y="5000625"/>
            <a:ext cx="5715000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Luce dona alle menti, pace infondi nei cuor!</a:t>
            </a:r>
            <a:endParaRPr lang="it-IT" sz="4000" dirty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04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icca per immagine full si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Rettangolo 1"/>
          <p:cNvSpPr>
            <a:spLocks noChangeArrowheads="1"/>
          </p:cNvSpPr>
          <p:nvPr/>
        </p:nvSpPr>
        <p:spPr bwMode="auto">
          <a:xfrm>
            <a:off x="3429000" y="0"/>
            <a:ext cx="5715000" cy="1323975"/>
          </a:xfrm>
          <a:prstGeom prst="rect">
            <a:avLst/>
          </a:prstGeom>
          <a:solidFill>
            <a:srgbClr val="FFFFFF">
              <a:alpha val="8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Luce dona alle menti, pace infondi nei cuor! </a:t>
            </a:r>
            <a:endParaRPr lang="it-IT" sz="4000" dirty="0">
              <a:solidFill>
                <a:srgbClr val="000000"/>
              </a:solidFill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79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142844" y="142875"/>
            <a:ext cx="9004331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</a:t>
            </a:r>
            <a:r>
              <a:rPr lang="it-IT" dirty="0">
                <a:latin typeface="+mj-lt"/>
                <a:cs typeface="Times New Roman" pitchFamily="18" charset="0"/>
              </a:rPr>
              <a:t>.</a:t>
            </a:r>
            <a:endParaRPr lang="it-IT" dirty="0">
              <a:latin typeface="+mj-lt"/>
            </a:endParaRPr>
          </a:p>
          <a:p>
            <a:pPr algn="just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8" descr="http://www.micromedia.unisal.it/Natal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858250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4000496" y="357166"/>
            <a:ext cx="4786346" cy="1938992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</p:txBody>
      </p:sp>
      <p:sp>
        <p:nvSpPr>
          <p:cNvPr id="6" name="Rettangolo 5"/>
          <p:cNvSpPr/>
          <p:nvPr/>
        </p:nvSpPr>
        <p:spPr>
          <a:xfrm>
            <a:off x="214313" y="3857625"/>
            <a:ext cx="3643312" cy="1323975"/>
          </a:xfrm>
          <a:prstGeom prst="rect">
            <a:avLst/>
          </a:prstGeom>
          <a:solidFill>
            <a:srgbClr val="FFFFFF">
              <a:alpha val="47843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571875" y="5286375"/>
            <a:ext cx="5072063" cy="1323975"/>
          </a:xfrm>
          <a:prstGeom prst="rect">
            <a:avLst/>
          </a:prstGeom>
          <a:solidFill>
            <a:srgbClr val="FFFFFF">
              <a:alpha val="45098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</p:spTree>
    <p:extLst>
      <p:ext uri="{BB962C8B-B14F-4D97-AF65-F5344CB8AC3E}">
        <p14:creationId xmlns:p14="http://schemas.microsoft.com/office/powerpoint/2010/main" val="313528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4" descr="Nat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286116" y="142852"/>
            <a:ext cx="5214974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I cieli e la terra</a:t>
            </a:r>
          </a:p>
          <a:p>
            <a:pPr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sono pieni</a:t>
            </a:r>
          </a:p>
          <a:p>
            <a:pPr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della tua gloria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71472" y="4643446"/>
            <a:ext cx="5072066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I cieli e la terra</a:t>
            </a:r>
          </a:p>
          <a:p>
            <a:pPr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sono pieni</a:t>
            </a:r>
          </a:p>
          <a:p>
            <a:pPr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della tua gloria</a:t>
            </a:r>
          </a:p>
        </p:txBody>
      </p:sp>
      <p:pic>
        <p:nvPicPr>
          <p:cNvPr id="315394" name="Picture 2" descr="http://immareli.altervista.org/ani/ang02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428604"/>
            <a:ext cx="2360004" cy="3214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5228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9" descr="xangel3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3417888"/>
            <a:ext cx="3571875" cy="3440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3971" name="Picture 10" descr="xangel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338" y="857250"/>
            <a:ext cx="2705100" cy="3429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83973" name="Picture 8" descr="xangel3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357313"/>
            <a:ext cx="3071813" cy="3071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857356" y="1785926"/>
            <a:ext cx="5572125" cy="2554288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Nell’alto dei cieli</a:t>
            </a:r>
          </a:p>
        </p:txBody>
      </p:sp>
    </p:spTree>
    <p:extLst>
      <p:ext uri="{BB962C8B-B14F-4D97-AF65-F5344CB8AC3E}">
        <p14:creationId xmlns:p14="http://schemas.microsoft.com/office/powerpoint/2010/main" val="237236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ttangolo 1"/>
          <p:cNvSpPr>
            <a:spLocks noChangeArrowheads="1"/>
          </p:cNvSpPr>
          <p:nvPr/>
        </p:nvSpPr>
        <p:spPr bwMode="auto">
          <a:xfrm>
            <a:off x="285750" y="0"/>
            <a:ext cx="8643938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Cari genitori, 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chiedendo il Battesimo per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vostra figlia,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voi vi impegnate a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educarla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nella fede, perché, nell'osservanza dei comandamenti,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impari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ad amare Dio e il prossimo, come Cristo ci ha insegnato. 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Siete consapevoli di questa res-ponsabilità?</a:t>
            </a:r>
          </a:p>
          <a:p>
            <a:pPr algn="just"/>
            <a:r>
              <a:rPr lang="it-IT" sz="4000" b="1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Sì.</a:t>
            </a:r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03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85720" y="214290"/>
            <a:ext cx="5072097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è colui che viene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214546" y="3714752"/>
            <a:ext cx="6572296" cy="292387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è colui che viene</a:t>
            </a:r>
          </a:p>
          <a:p>
            <a:pPr algn="ctr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nel nome del Signore.</a:t>
            </a:r>
          </a:p>
          <a:p>
            <a:pPr>
              <a:defRPr/>
            </a:pPr>
            <a:endParaRPr lang="it-I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32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375"/>
            <a:ext cx="90630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1323439"/>
          </a:xfrm>
          <a:prstGeom prst="rect">
            <a:avLst/>
          </a:prstGeom>
          <a:noFill/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</a:p>
          <a:p>
            <a:pPr algn="ctr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</a:t>
            </a:r>
          </a:p>
          <a:p>
            <a:pPr algn="ctr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Nell’alto dei cieli</a:t>
            </a:r>
          </a:p>
        </p:txBody>
      </p:sp>
    </p:spTree>
    <p:extLst>
      <p:ext uri="{BB962C8B-B14F-4D97-AF65-F5344CB8AC3E}">
        <p14:creationId xmlns:p14="http://schemas.microsoft.com/office/powerpoint/2010/main" val="340876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8" descr="http://www.micromedia.unisal.it/Natal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0"/>
            <a:ext cx="8858250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4000496" y="357166"/>
            <a:ext cx="4786346" cy="1938992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 algn="r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</p:txBody>
      </p:sp>
      <p:sp>
        <p:nvSpPr>
          <p:cNvPr id="6" name="Rettangolo 5"/>
          <p:cNvSpPr/>
          <p:nvPr/>
        </p:nvSpPr>
        <p:spPr>
          <a:xfrm>
            <a:off x="214313" y="3857625"/>
            <a:ext cx="3643312" cy="1323975"/>
          </a:xfrm>
          <a:prstGeom prst="rect">
            <a:avLst/>
          </a:prstGeom>
          <a:solidFill>
            <a:srgbClr val="FFFFFF">
              <a:alpha val="47843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  <a:p>
            <a:pPr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571875" y="5286375"/>
            <a:ext cx="5072063" cy="1323975"/>
          </a:xfrm>
          <a:prstGeom prst="rect">
            <a:avLst/>
          </a:prstGeom>
          <a:solidFill>
            <a:srgbClr val="FFFFFF">
              <a:alpha val="45098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</p:spTree>
    <p:extLst>
      <p:ext uri="{BB962C8B-B14F-4D97-AF65-F5344CB8AC3E}">
        <p14:creationId xmlns:p14="http://schemas.microsoft.com/office/powerpoint/2010/main" val="9607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Immagine 3" descr="Eucaristia 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dirty="0">
                <a:latin typeface="Times" charset="0"/>
              </a:rPr>
              <a:t>Mistero della fede.</a:t>
            </a:r>
          </a:p>
          <a:p>
            <a:pPr>
              <a:defRPr/>
            </a:pPr>
            <a:endParaRPr lang="it-IT" dirty="0">
              <a:latin typeface="Times" charset="0"/>
            </a:endParaRP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Annunziamo la tua morte, Signore,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proclamiamo la tua risurrezione,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nell'attesa della tua venuta.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Immagine 2" descr="0015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Cristo,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con Cristo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in Cristo,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 te, Dio Padre onnipotente,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nell'unità dello Spirito Santo,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ogni onore e gloria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3" descr="F:\09 Presentazioni\Qumran\Immagine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357158" y="285728"/>
            <a:ext cx="8429684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noi li rimettiamo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ci indurre in tentazione,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qoaFLm02L39jEFLTIKFHZ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5t1d6qMHy4hecGy2VIo6p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nAnHgaeseAe0GDQnxhmYM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QfFzhPYiHdIFjQHrPHtjm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JAgVKcSCzE05EVNbJrQ0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JrqaPvlDAF1FCoYW4qNZp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nAnHgaeseAe0GDQnxhmYM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Aa4sqLGVMdM9qpSe9bKZec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AMsw5CfjedJ5RugwjfxsZ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rxVY61VTMxYNgGbqtT2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z2EsNLoqNMsvGTyBd1Lj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5wSe3ABDGh94WcA5YNFC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JPxhHWNj0pBo25t4yuJxvy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9DBPlnMKqbhgWw2UaGW0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MB13kHIvMVdPgaWiZq3nW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Fu1pw1zLhwchvYLzvz9Lr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irzMQRYBnnbcZyjnT3FRH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0f2exAosOqQt1CanPmPWX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jRmbwimDG94T3g2SuUr5p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bLcE6t0J17BAYpViSk5Lm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R4WOnbRxkyfybEJrzeY6g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iQkmndSwdg7EUOPyogdAy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XFtKmwokGJCFrqYKtL8yj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w4lEgZPajgfBZVxKPPaaj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9wPHAzXJI1hqUzqOgtFFS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2ENcTIYegn4GwDHHgt8PG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Iy50cqNu7jnruXTrbWKfK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WrbIN2qCI2E3BrrW1nED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p8HhvmA0LYEGG64GDO3r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P80xunWvGdB7KQiWM5u0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GN41F7hYoSI2M6K2xnliM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Hb1vnpI68n0T231vx42I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pUKkSlKPAPsqrvgZYahF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CjPYzVCJjhYuHJ9AWRW9N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tVwXQYxmJb0hiA8OXrZaE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IpJafWCUjyuvnsp9RJTvr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dEROMGGIJaKPTcM5i9gwh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ZEVzq43acQeIveuj7zEjS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9vcCmm1nYe53ydLie4fmB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AnRLZax4iXoK2VRcgN24K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yLVCSXLwgGE61g3bp3a4T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9vcCmm1nYe53ydLie4fmB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AnRLZax4iXoK2VRcgN24K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yLVCSXLwgGE61g3bp3a4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pzl1i2JjffRsGWno3QXnY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9vcCmm1nYe53ydLie4fmB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AnRLZax4iXoK2VRcgN24K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yLVCSXLwgGE61g3bp3a4T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EeAQba3sJmpkgKkH2QB5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JeifFQeBbDAde6fOtKHlX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igEBZI4pshV4vLloTQYxL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EeAQba3sJmpkgKkH2QB5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9ZIX36ZauHu3rZT386NXHd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L9tBSNR0egeOCp19xUlZy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FbvB4bO7VGkWsqmzhfBJ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Vqe6jiteBm45zF8TCv8o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ly9mZZ9O5qizfziCJeqH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5s8UGTiHJa9cuh5hJGc6l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tGXBMXC5oPrw63savUPdX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69N6lLkDTogVrnoTK0akSp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MgV5t0wVw1NxYsX47k5DM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h46n68P2GylupzpKFtgZq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VOhi47JfK2K7VaYa8sZ0f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iWuceTUnLowtlmm4OxRa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8HwYSxV8uTeuXjUMlcdYW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VLRxclgL14NMwlNRSPlm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qQfFzhPYiHdIFjQHrPHtjm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ArPCN4Dr951X0IlGHy70m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IhEKImb8gH6wYXGAaXvKpQ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GyP1gXE1OL4zbpIAxc7AU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Lzk5wb8MegZ8LgMMNGM7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JAgVKcSCzE05EVNbJrQ0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JrqaPvlDAF1FCoYW4qNZp"/>
</p:tagLst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3137</Words>
  <Application>Microsoft Office PowerPoint</Application>
  <PresentationFormat>Presentazione su schermo (4:3)</PresentationFormat>
  <Paragraphs>492</Paragraphs>
  <Slides>162</Slides>
  <Notes>69</Notes>
  <HiddenSlides>0</HiddenSlides>
  <MMClips>0</MMClips>
  <ScaleCrop>false</ScaleCrop>
  <HeadingPairs>
    <vt:vector size="6" baseType="variant">
      <vt:variant>
        <vt:lpstr>Tema</vt:lpstr>
      </vt:variant>
      <vt:variant>
        <vt:i4>14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162</vt:i4>
      </vt:variant>
    </vt:vector>
  </HeadingPairs>
  <TitlesOfParts>
    <vt:vector size="177" baseType="lpstr">
      <vt:lpstr>En blanco</vt:lpstr>
      <vt:lpstr>2_Struttura predefinita</vt:lpstr>
      <vt:lpstr>1_En blanco</vt:lpstr>
      <vt:lpstr>Tema di Office</vt:lpstr>
      <vt:lpstr>3_Struttura predefinita</vt:lpstr>
      <vt:lpstr>1_Tema di Office</vt:lpstr>
      <vt:lpstr>2_En blanco</vt:lpstr>
      <vt:lpstr>6_Tema di Office</vt:lpstr>
      <vt:lpstr>4_Tema di Office</vt:lpstr>
      <vt:lpstr>8_Tema di Office</vt:lpstr>
      <vt:lpstr>5_Tema di Office</vt:lpstr>
      <vt:lpstr>3_En blanco</vt:lpstr>
      <vt:lpstr>7_Tema di Office</vt:lpstr>
      <vt:lpstr>2_Tema di Office</vt:lpstr>
      <vt:lpstr>Diapositiva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2009-01-10T11:20:04Z</dcterms:created>
  <dcterms:modified xsi:type="dcterms:W3CDTF">2012-01-05T11:05:12Z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Google.Documents.Tracking">
    <vt:lpwstr>false</vt:lpwstr>
  </property>
</Properties>
</file>